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87FBC-0D81-47DB-B56D-59836F3E6EAD}" v="499" dt="2023-09-20T02:45:20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94647"/>
  </p:normalViewPr>
  <p:slideViewPr>
    <p:cSldViewPr snapToGrid="0" snapToObjects="1">
      <p:cViewPr varScale="1">
        <p:scale>
          <a:sx n="63" d="100"/>
          <a:sy n="63" d="100"/>
        </p:scale>
        <p:origin x="7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enu Nair" userId="3121f9bd19833912" providerId="LiveId" clId="{32A87FBC-0D81-47DB-B56D-59836F3E6EAD}"/>
    <pc:docChg chg="undo custSel addSld delSld modSld sldOrd modMainMaster">
      <pc:chgData name="Neenu Nair" userId="3121f9bd19833912" providerId="LiveId" clId="{32A87FBC-0D81-47DB-B56D-59836F3E6EAD}" dt="2023-09-19T18:03:01.835" v="846"/>
      <pc:docMkLst>
        <pc:docMk/>
      </pc:docMkLst>
      <pc:sldChg chg="addSp delSp modSp mod modTransition setBg addAnim delAnim">
        <pc:chgData name="Neenu Nair" userId="3121f9bd19833912" providerId="LiveId" clId="{32A87FBC-0D81-47DB-B56D-59836F3E6EAD}" dt="2023-09-18T16:40:02.259" v="720"/>
        <pc:sldMkLst>
          <pc:docMk/>
          <pc:sldMk cId="4282267185" sldId="256"/>
        </pc:sldMkLst>
        <pc:spChg chg="del mod">
          <ac:chgData name="Neenu Nair" userId="3121f9bd19833912" providerId="LiveId" clId="{32A87FBC-0D81-47DB-B56D-59836F3E6EAD}" dt="2023-09-17T22:42:19.851" v="65" actId="21"/>
          <ac:spMkLst>
            <pc:docMk/>
            <pc:sldMk cId="4282267185" sldId="256"/>
            <ac:spMk id="2" creationId="{CE13CC76-FA5B-DF09-EB7E-6615A47B36CE}"/>
          </ac:spMkLst>
        </pc:spChg>
        <pc:spChg chg="mod ord">
          <ac:chgData name="Neenu Nair" userId="3121f9bd19833912" providerId="LiveId" clId="{32A87FBC-0D81-47DB-B56D-59836F3E6EAD}" dt="2023-09-17T23:14:38.024" v="664" actId="1076"/>
          <ac:spMkLst>
            <pc:docMk/>
            <pc:sldMk cId="4282267185" sldId="256"/>
            <ac:spMk id="3" creationId="{B5D89A12-154E-B2F2-7D23-40C313797A78}"/>
          </ac:spMkLst>
        </pc:spChg>
        <pc:spChg chg="add mod">
          <ac:chgData name="Neenu Nair" userId="3121f9bd19833912" providerId="LiveId" clId="{32A87FBC-0D81-47DB-B56D-59836F3E6EAD}" dt="2023-09-17T22:57:42.830" v="477" actId="21"/>
          <ac:spMkLst>
            <pc:docMk/>
            <pc:sldMk cId="4282267185" sldId="256"/>
            <ac:spMk id="8" creationId="{FC070C81-B0AC-A782-4560-07E309E3D92D}"/>
          </ac:spMkLst>
        </pc:spChg>
        <pc:spChg chg="add del">
          <ac:chgData name="Neenu Nair" userId="3121f9bd19833912" providerId="LiveId" clId="{32A87FBC-0D81-47DB-B56D-59836F3E6EAD}" dt="2023-09-17T22:39:47.813" v="31" actId="26606"/>
          <ac:spMkLst>
            <pc:docMk/>
            <pc:sldMk cId="4282267185" sldId="256"/>
            <ac:spMk id="10" creationId="{ED2D7C63-562A-41C7-892E-0C73F5D59870}"/>
          </ac:spMkLst>
        </pc:spChg>
        <pc:spChg chg="add mod">
          <ac:chgData name="Neenu Nair" userId="3121f9bd19833912" providerId="LiveId" clId="{32A87FBC-0D81-47DB-B56D-59836F3E6EAD}" dt="2023-09-18T16:02:10.233" v="665" actId="1076"/>
          <ac:spMkLst>
            <pc:docMk/>
            <pc:sldMk cId="4282267185" sldId="256"/>
            <ac:spMk id="18" creationId="{B33709C7-91F5-8037-16D6-340CA865ECC3}"/>
          </ac:spMkLst>
        </pc:spChg>
        <pc:spChg chg="add mod">
          <ac:chgData name="Neenu Nair" userId="3121f9bd19833912" providerId="LiveId" clId="{32A87FBC-0D81-47DB-B56D-59836F3E6EAD}" dt="2023-09-17T23:14:20.046" v="663" actId="1076"/>
          <ac:spMkLst>
            <pc:docMk/>
            <pc:sldMk cId="4282267185" sldId="256"/>
            <ac:spMk id="19" creationId="{E3AB34EA-95B3-2D1B-D27E-294DA4A23FED}"/>
          </ac:spMkLst>
        </pc:spChg>
        <pc:spChg chg="add del mod">
          <ac:chgData name="Neenu Nair" userId="3121f9bd19833912" providerId="LiveId" clId="{32A87FBC-0D81-47DB-B56D-59836F3E6EAD}" dt="2023-09-17T22:59:13.722" v="552" actId="21"/>
          <ac:spMkLst>
            <pc:docMk/>
            <pc:sldMk cId="4282267185" sldId="256"/>
            <ac:spMk id="20" creationId="{8A7497A6-D060-1769-2497-F53A192BB96A}"/>
          </ac:spMkLst>
        </pc:spChg>
        <pc:spChg chg="add mod">
          <ac:chgData name="Neenu Nair" userId="3121f9bd19833912" providerId="LiveId" clId="{32A87FBC-0D81-47DB-B56D-59836F3E6EAD}" dt="2023-09-17T23:02:51.463" v="571" actId="113"/>
          <ac:spMkLst>
            <pc:docMk/>
            <pc:sldMk cId="4282267185" sldId="256"/>
            <ac:spMk id="21" creationId="{70484A68-8951-3597-FB57-E1B4CE3584D1}"/>
          </ac:spMkLst>
        </pc:spChg>
        <pc:spChg chg="add del">
          <ac:chgData name="Neenu Nair" userId="3121f9bd19833912" providerId="LiveId" clId="{32A87FBC-0D81-47DB-B56D-59836F3E6EAD}" dt="2023-09-17T22:39:33.103" v="27" actId="26606"/>
          <ac:spMkLst>
            <pc:docMk/>
            <pc:sldMk cId="4282267185" sldId="256"/>
            <ac:spMk id="22" creationId="{9BC4794E-A4AC-42E1-A99F-469C912E07BA}"/>
          </ac:spMkLst>
        </pc:spChg>
        <pc:spChg chg="add del">
          <ac:chgData name="Neenu Nair" userId="3121f9bd19833912" providerId="LiveId" clId="{32A87FBC-0D81-47DB-B56D-59836F3E6EAD}" dt="2023-09-17T22:39:33.103" v="27" actId="26606"/>
          <ac:spMkLst>
            <pc:docMk/>
            <pc:sldMk cId="4282267185" sldId="256"/>
            <ac:spMk id="24" creationId="{798159DC-A6C4-4AA8-A82F-DF0678B9E458}"/>
          </ac:spMkLst>
        </pc:spChg>
        <pc:spChg chg="add del">
          <ac:chgData name="Neenu Nair" userId="3121f9bd19833912" providerId="LiveId" clId="{32A87FBC-0D81-47DB-B56D-59836F3E6EAD}" dt="2023-09-17T22:39:47.806" v="30" actId="26606"/>
          <ac:spMkLst>
            <pc:docMk/>
            <pc:sldMk cId="4282267185" sldId="256"/>
            <ac:spMk id="33" creationId="{435E7948-170A-4DE1-8A31-A6D6A53D29FD}"/>
          </ac:spMkLst>
        </pc:spChg>
        <pc:spChg chg="add del">
          <ac:chgData name="Neenu Nair" userId="3121f9bd19833912" providerId="LiveId" clId="{32A87FBC-0D81-47DB-B56D-59836F3E6EAD}" dt="2023-09-17T22:39:56.646" v="34" actId="26606"/>
          <ac:spMkLst>
            <pc:docMk/>
            <pc:sldMk cId="4282267185" sldId="256"/>
            <ac:spMk id="37" creationId="{F806943C-BF32-4BF1-B6A7-69D90A7070DE}"/>
          </ac:spMkLst>
        </pc:spChg>
        <pc:spChg chg="add del">
          <ac:chgData name="Neenu Nair" userId="3121f9bd19833912" providerId="LiveId" clId="{32A87FBC-0D81-47DB-B56D-59836F3E6EAD}" dt="2023-09-17T22:39:56.646" v="34" actId="26606"/>
          <ac:spMkLst>
            <pc:docMk/>
            <pc:sldMk cId="4282267185" sldId="256"/>
            <ac:spMk id="38" creationId="{A878C6BF-28C8-4E12-B854-7A830D3E649C}"/>
          </ac:spMkLst>
        </pc:spChg>
        <pc:spChg chg="add del">
          <ac:chgData name="Neenu Nair" userId="3121f9bd19833912" providerId="LiveId" clId="{32A87FBC-0D81-47DB-B56D-59836F3E6EAD}" dt="2023-09-17T22:40:09.475" v="37" actId="26606"/>
          <ac:spMkLst>
            <pc:docMk/>
            <pc:sldMk cId="4282267185" sldId="256"/>
            <ac:spMk id="44" creationId="{9BC4794E-A4AC-42E1-A99F-469C912E07BA}"/>
          </ac:spMkLst>
        </pc:spChg>
        <pc:spChg chg="add del">
          <ac:chgData name="Neenu Nair" userId="3121f9bd19833912" providerId="LiveId" clId="{32A87FBC-0D81-47DB-B56D-59836F3E6EAD}" dt="2023-09-17T22:40:09.475" v="37" actId="26606"/>
          <ac:spMkLst>
            <pc:docMk/>
            <pc:sldMk cId="4282267185" sldId="256"/>
            <ac:spMk id="46" creationId="{798159DC-A6C4-4AA8-A82F-DF0678B9E458}"/>
          </ac:spMkLst>
        </pc:spChg>
        <pc:spChg chg="add del">
          <ac:chgData name="Neenu Nair" userId="3121f9bd19833912" providerId="LiveId" clId="{32A87FBC-0D81-47DB-B56D-59836F3E6EAD}" dt="2023-09-17T22:46:38.332" v="152" actId="26606"/>
          <ac:spMkLst>
            <pc:docMk/>
            <pc:sldMk cId="4282267185" sldId="256"/>
            <ac:spMk id="58" creationId="{9753EEC9-11A6-4AF8-8CC6-192BB9C99B8A}"/>
          </ac:spMkLst>
        </pc:spChg>
        <pc:spChg chg="add del">
          <ac:chgData name="Neenu Nair" userId="3121f9bd19833912" providerId="LiveId" clId="{32A87FBC-0D81-47DB-B56D-59836F3E6EAD}" dt="2023-09-17T22:46:38.332" v="152" actId="26606"/>
          <ac:spMkLst>
            <pc:docMk/>
            <pc:sldMk cId="4282267185" sldId="256"/>
            <ac:spMk id="60" creationId="{3B19AD3C-A1FC-4D60-ACF3-207B49A9E85E}"/>
          </ac:spMkLst>
        </pc:spChg>
        <pc:spChg chg="add">
          <ac:chgData name="Neenu Nair" userId="3121f9bd19833912" providerId="LiveId" clId="{32A87FBC-0D81-47DB-B56D-59836F3E6EAD}" dt="2023-09-17T22:46:38.332" v="152" actId="26606"/>
          <ac:spMkLst>
            <pc:docMk/>
            <pc:sldMk cId="4282267185" sldId="256"/>
            <ac:spMk id="72" creationId="{74AF5031-D100-43C2-A5E6-E680A0F96DD3}"/>
          </ac:spMkLst>
        </pc:spChg>
        <pc:grpChg chg="add del">
          <ac:chgData name="Neenu Nair" userId="3121f9bd19833912" providerId="LiveId" clId="{32A87FBC-0D81-47DB-B56D-59836F3E6EAD}" dt="2023-09-17T22:39:47.813" v="31" actId="26606"/>
          <ac:grpSpMkLst>
            <pc:docMk/>
            <pc:sldMk cId="4282267185" sldId="256"/>
            <ac:grpSpMk id="12" creationId="{6DF25E23-BE15-4E36-A700-59F0CE8C54A8}"/>
          </ac:grpSpMkLst>
        </pc:grpChg>
        <pc:grpChg chg="add del">
          <ac:chgData name="Neenu Nair" userId="3121f9bd19833912" providerId="LiveId" clId="{32A87FBC-0D81-47DB-B56D-59836F3E6EAD}" dt="2023-09-17T22:39:33.103" v="27" actId="26606"/>
          <ac:grpSpMkLst>
            <pc:docMk/>
            <pc:sldMk cId="4282267185" sldId="256"/>
            <ac:grpSpMk id="26" creationId="{313F1EA3-2BA1-4FF3-9B83-CE9C6C8D27A1}"/>
          </ac:grpSpMkLst>
        </pc:grpChg>
        <pc:grpChg chg="add del">
          <ac:chgData name="Neenu Nair" userId="3121f9bd19833912" providerId="LiveId" clId="{32A87FBC-0D81-47DB-B56D-59836F3E6EAD}" dt="2023-09-17T22:39:47.806" v="30" actId="26606"/>
          <ac:grpSpMkLst>
            <pc:docMk/>
            <pc:sldMk cId="4282267185" sldId="256"/>
            <ac:grpSpMk id="34" creationId="{0738C589-FA4B-4404-B651-8DF1FAE18095}"/>
          </ac:grpSpMkLst>
        </pc:grpChg>
        <pc:grpChg chg="add del">
          <ac:chgData name="Neenu Nair" userId="3121f9bd19833912" providerId="LiveId" clId="{32A87FBC-0D81-47DB-B56D-59836F3E6EAD}" dt="2023-09-17T22:39:56.646" v="34" actId="26606"/>
          <ac:grpSpMkLst>
            <pc:docMk/>
            <pc:sldMk cId="4282267185" sldId="256"/>
            <ac:grpSpMk id="39" creationId="{D6A7568C-128C-4A8A-81BA-1BED2DDAD31A}"/>
          </ac:grpSpMkLst>
        </pc:grpChg>
        <pc:grpChg chg="add del">
          <ac:chgData name="Neenu Nair" userId="3121f9bd19833912" providerId="LiveId" clId="{32A87FBC-0D81-47DB-B56D-59836F3E6EAD}" dt="2023-09-17T22:40:09.475" v="37" actId="26606"/>
          <ac:grpSpMkLst>
            <pc:docMk/>
            <pc:sldMk cId="4282267185" sldId="256"/>
            <ac:grpSpMk id="48" creationId="{313F1EA3-2BA1-4FF3-9B83-CE9C6C8D27A1}"/>
          </ac:grpSpMkLst>
        </pc:grpChg>
        <pc:grpChg chg="add del">
          <ac:chgData name="Neenu Nair" userId="3121f9bd19833912" providerId="LiveId" clId="{32A87FBC-0D81-47DB-B56D-59836F3E6EAD}" dt="2023-09-17T22:46:38.332" v="152" actId="26606"/>
          <ac:grpSpMkLst>
            <pc:docMk/>
            <pc:sldMk cId="4282267185" sldId="256"/>
            <ac:grpSpMk id="62" creationId="{DF8C2EEE-638D-4787-8323-FEC25CABF59B}"/>
          </ac:grpSpMkLst>
        </pc:grpChg>
        <pc:grpChg chg="add">
          <ac:chgData name="Neenu Nair" userId="3121f9bd19833912" providerId="LiveId" clId="{32A87FBC-0D81-47DB-B56D-59836F3E6EAD}" dt="2023-09-17T22:46:38.332" v="152" actId="26606"/>
          <ac:grpSpMkLst>
            <pc:docMk/>
            <pc:sldMk cId="4282267185" sldId="256"/>
            <ac:grpSpMk id="74" creationId="{B096D047-D6C9-4CA7-A109-46B33A488F2F}"/>
          </ac:grpSpMkLst>
        </pc:grpChg>
        <pc:picChg chg="add mod ord">
          <ac:chgData name="Neenu Nair" userId="3121f9bd19833912" providerId="LiveId" clId="{32A87FBC-0D81-47DB-B56D-59836F3E6EAD}" dt="2023-09-17T22:46:38.332" v="152" actId="26606"/>
          <ac:picMkLst>
            <pc:docMk/>
            <pc:sldMk cId="4282267185" sldId="256"/>
            <ac:picMk id="5" creationId="{1CB4C048-C22B-DAA8-6E02-6CBE6B5CE5D4}"/>
          </ac:picMkLst>
        </pc:picChg>
        <pc:picChg chg="add del mod ord">
          <ac:chgData name="Neenu Nair" userId="3121f9bd19833912" providerId="LiveId" clId="{32A87FBC-0D81-47DB-B56D-59836F3E6EAD}" dt="2023-09-17T22:46:02.296" v="150" actId="478"/>
          <ac:picMkLst>
            <pc:docMk/>
            <pc:sldMk cId="4282267185" sldId="256"/>
            <ac:picMk id="7" creationId="{DF395262-DD7E-2FEA-2A05-905A4FB3CFE0}"/>
          </ac:picMkLst>
        </pc:picChg>
        <pc:picChg chg="add mod">
          <ac:chgData name="Neenu Nair" userId="3121f9bd19833912" providerId="LiveId" clId="{32A87FBC-0D81-47DB-B56D-59836F3E6EAD}" dt="2023-09-17T22:46:38.332" v="152" actId="26606"/>
          <ac:picMkLst>
            <pc:docMk/>
            <pc:sldMk cId="4282267185" sldId="256"/>
            <ac:picMk id="11" creationId="{187DBE46-F0D1-FC21-A164-C353D861CE3C}"/>
          </ac:picMkLst>
        </pc:picChg>
        <pc:picChg chg="add mod">
          <ac:chgData name="Neenu Nair" userId="3121f9bd19833912" providerId="LiveId" clId="{32A87FBC-0D81-47DB-B56D-59836F3E6EAD}" dt="2023-09-17T23:14:01.190" v="662" actId="1076"/>
          <ac:picMkLst>
            <pc:docMk/>
            <pc:sldMk cId="4282267185" sldId="256"/>
            <ac:picMk id="32" creationId="{C85D88BD-0D1D-DEC8-9197-254A66AD8B75}"/>
          </ac:picMkLst>
        </pc:picChg>
      </pc:sldChg>
      <pc:sldChg chg="addSp delSp modSp new mod">
        <pc:chgData name="Neenu Nair" userId="3121f9bd19833912" providerId="LiveId" clId="{32A87FBC-0D81-47DB-B56D-59836F3E6EAD}" dt="2023-09-18T23:53:47.141" v="822" actId="14100"/>
        <pc:sldMkLst>
          <pc:docMk/>
          <pc:sldMk cId="2398224164" sldId="257"/>
        </pc:sldMkLst>
        <pc:spChg chg="del">
          <ac:chgData name="Neenu Nair" userId="3121f9bd19833912" providerId="LiveId" clId="{32A87FBC-0D81-47DB-B56D-59836F3E6EAD}" dt="2023-09-18T23:50:26.250" v="813"/>
          <ac:spMkLst>
            <pc:docMk/>
            <pc:sldMk cId="2398224164" sldId="257"/>
            <ac:spMk id="3" creationId="{95FCBE92-36C7-23E6-654A-A262697CA239}"/>
          </ac:spMkLst>
        </pc:spChg>
        <pc:graphicFrameChg chg="add mod">
          <ac:chgData name="Neenu Nair" userId="3121f9bd19833912" providerId="LiveId" clId="{32A87FBC-0D81-47DB-B56D-59836F3E6EAD}" dt="2023-09-18T23:53:47.141" v="822" actId="14100"/>
          <ac:graphicFrameMkLst>
            <pc:docMk/>
            <pc:sldMk cId="2398224164" sldId="257"/>
            <ac:graphicFrameMk id="4" creationId="{99D7ECFD-1A71-3AAF-428A-A616063EB01B}"/>
          </ac:graphicFrameMkLst>
        </pc:graphicFrameChg>
      </pc:sldChg>
      <pc:sldChg chg="addSp delSp modSp new del mod modTransition">
        <pc:chgData name="Neenu Nair" userId="3121f9bd19833912" providerId="LiveId" clId="{32A87FBC-0D81-47DB-B56D-59836F3E6EAD}" dt="2023-09-18T17:25:58.645" v="735" actId="47"/>
        <pc:sldMkLst>
          <pc:docMk/>
          <pc:sldMk cId="3275116229" sldId="257"/>
        </pc:sldMkLst>
        <pc:spChg chg="del">
          <ac:chgData name="Neenu Nair" userId="3121f9bd19833912" providerId="LiveId" clId="{32A87FBC-0D81-47DB-B56D-59836F3E6EAD}" dt="2023-09-18T16:09:18.597" v="678"/>
          <ac:spMkLst>
            <pc:docMk/>
            <pc:sldMk cId="3275116229" sldId="257"/>
            <ac:spMk id="3" creationId="{7A072637-8B15-89D3-27EC-7F63C59E05FB}"/>
          </ac:spMkLst>
        </pc:spChg>
        <pc:graphicFrameChg chg="add mod">
          <ac:chgData name="Neenu Nair" userId="3121f9bd19833912" providerId="LiveId" clId="{32A87FBC-0D81-47DB-B56D-59836F3E6EAD}" dt="2023-09-18T16:09:59.071" v="682" actId="14100"/>
          <ac:graphicFrameMkLst>
            <pc:docMk/>
            <pc:sldMk cId="3275116229" sldId="257"/>
            <ac:graphicFrameMk id="4" creationId="{0484CF2B-DE3F-E517-C5E2-0D7621530440}"/>
          </ac:graphicFrameMkLst>
        </pc:graphicFrameChg>
      </pc:sldChg>
      <pc:sldChg chg="addSp delSp modSp new del mod">
        <pc:chgData name="Neenu Nair" userId="3121f9bd19833912" providerId="LiveId" clId="{32A87FBC-0D81-47DB-B56D-59836F3E6EAD}" dt="2023-09-18T16:27:51.692" v="688" actId="2696"/>
        <pc:sldMkLst>
          <pc:docMk/>
          <pc:sldMk cId="243563661" sldId="258"/>
        </pc:sldMkLst>
        <pc:spChg chg="del">
          <ac:chgData name="Neenu Nair" userId="3121f9bd19833912" providerId="LiveId" clId="{32A87FBC-0D81-47DB-B56D-59836F3E6EAD}" dt="2023-09-18T16:10:14.085" v="683"/>
          <ac:spMkLst>
            <pc:docMk/>
            <pc:sldMk cId="243563661" sldId="258"/>
            <ac:spMk id="3" creationId="{32143DA5-298D-9FB2-099F-621226B4EC33}"/>
          </ac:spMkLst>
        </pc:spChg>
        <pc:graphicFrameChg chg="add mod">
          <ac:chgData name="Neenu Nair" userId="3121f9bd19833912" providerId="LiveId" clId="{32A87FBC-0D81-47DB-B56D-59836F3E6EAD}" dt="2023-09-18T16:11:16.817" v="687" actId="14100"/>
          <ac:graphicFrameMkLst>
            <pc:docMk/>
            <pc:sldMk cId="243563661" sldId="258"/>
            <ac:graphicFrameMk id="4" creationId="{4DB306E6-E468-EC11-3A90-4C7D22A71EB3}"/>
          </ac:graphicFrameMkLst>
        </pc:graphicFrameChg>
      </pc:sldChg>
      <pc:sldChg chg="addSp delSp modSp new mod">
        <pc:chgData name="Neenu Nair" userId="3121f9bd19833912" providerId="LiveId" clId="{32A87FBC-0D81-47DB-B56D-59836F3E6EAD}" dt="2023-09-19T00:04:38.552" v="844" actId="14100"/>
        <pc:sldMkLst>
          <pc:docMk/>
          <pc:sldMk cId="1988080803" sldId="258"/>
        </pc:sldMkLst>
        <pc:spChg chg="del">
          <ac:chgData name="Neenu Nair" userId="3121f9bd19833912" providerId="LiveId" clId="{32A87FBC-0D81-47DB-B56D-59836F3E6EAD}" dt="2023-09-18T23:51:00.980" v="814"/>
          <ac:spMkLst>
            <pc:docMk/>
            <pc:sldMk cId="1988080803" sldId="258"/>
            <ac:spMk id="3" creationId="{5546724F-2187-827E-B5D6-C70E60FE61F9}"/>
          </ac:spMkLst>
        </pc:spChg>
        <pc:graphicFrameChg chg="add mod">
          <ac:chgData name="Neenu Nair" userId="3121f9bd19833912" providerId="LiveId" clId="{32A87FBC-0D81-47DB-B56D-59836F3E6EAD}" dt="2023-09-19T00:04:38.552" v="844" actId="14100"/>
          <ac:graphicFrameMkLst>
            <pc:docMk/>
            <pc:sldMk cId="1988080803" sldId="258"/>
            <ac:graphicFrameMk id="4" creationId="{E110893C-C97F-5A95-5DB1-1B80E73FF46E}"/>
          </ac:graphicFrameMkLst>
        </pc:graphicFrameChg>
      </pc:sldChg>
      <pc:sldChg chg="addSp delSp modSp new del mod modTransition">
        <pc:chgData name="Neenu Nair" userId="3121f9bd19833912" providerId="LiveId" clId="{32A87FBC-0D81-47DB-B56D-59836F3E6EAD}" dt="2023-09-18T17:26:11.133" v="737" actId="47"/>
        <pc:sldMkLst>
          <pc:docMk/>
          <pc:sldMk cId="2122399131" sldId="259"/>
        </pc:sldMkLst>
        <pc:spChg chg="del">
          <ac:chgData name="Neenu Nair" userId="3121f9bd19833912" providerId="LiveId" clId="{32A87FBC-0D81-47DB-B56D-59836F3E6EAD}" dt="2023-09-18T16:31:37.493" v="695"/>
          <ac:spMkLst>
            <pc:docMk/>
            <pc:sldMk cId="2122399131" sldId="259"/>
            <ac:spMk id="3" creationId="{2B49E91C-25C6-9332-1FF7-B8531200ED5D}"/>
          </ac:spMkLst>
        </pc:spChg>
        <pc:graphicFrameChg chg="add mod">
          <ac:chgData name="Neenu Nair" userId="3121f9bd19833912" providerId="LiveId" clId="{32A87FBC-0D81-47DB-B56D-59836F3E6EAD}" dt="2023-09-18T16:32:08.776" v="699" actId="14100"/>
          <ac:graphicFrameMkLst>
            <pc:docMk/>
            <pc:sldMk cId="2122399131" sldId="259"/>
            <ac:graphicFrameMk id="4" creationId="{99E02C84-40C7-6E50-58AE-63D05E52E940}"/>
          </ac:graphicFrameMkLst>
        </pc:graphicFrameChg>
      </pc:sldChg>
      <pc:sldChg chg="addSp delSp modSp new mod ord">
        <pc:chgData name="Neenu Nair" userId="3121f9bd19833912" providerId="LiveId" clId="{32A87FBC-0D81-47DB-B56D-59836F3E6EAD}" dt="2023-09-19T18:03:01.835" v="846"/>
        <pc:sldMkLst>
          <pc:docMk/>
          <pc:sldMk cId="3232717842" sldId="259"/>
        </pc:sldMkLst>
        <pc:spChg chg="del">
          <ac:chgData name="Neenu Nair" userId="3121f9bd19833912" providerId="LiveId" clId="{32A87FBC-0D81-47DB-B56D-59836F3E6EAD}" dt="2023-09-18T23:51:38.019" v="815"/>
          <ac:spMkLst>
            <pc:docMk/>
            <pc:sldMk cId="3232717842" sldId="259"/>
            <ac:spMk id="3" creationId="{807C5A4F-75E0-4B67-AAE6-562DB22F2B94}"/>
          </ac:spMkLst>
        </pc:spChg>
        <pc:graphicFrameChg chg="add mod">
          <ac:chgData name="Neenu Nair" userId="3121f9bd19833912" providerId="LiveId" clId="{32A87FBC-0D81-47DB-B56D-59836F3E6EAD}" dt="2023-09-18T23:54:24.095" v="830" actId="14100"/>
          <ac:graphicFrameMkLst>
            <pc:docMk/>
            <pc:sldMk cId="3232717842" sldId="259"/>
            <ac:graphicFrameMk id="4" creationId="{B9195051-00DC-11D3-6368-242C9796F0B3}"/>
          </ac:graphicFrameMkLst>
        </pc:graphicFrameChg>
      </pc:sldChg>
      <pc:sldChg chg="addSp delSp modSp new mod">
        <pc:chgData name="Neenu Nair" userId="3121f9bd19833912" providerId="LiveId" clId="{32A87FBC-0D81-47DB-B56D-59836F3E6EAD}" dt="2023-09-18T23:54:49.384" v="835" actId="14100"/>
        <pc:sldMkLst>
          <pc:docMk/>
          <pc:sldMk cId="1029343984" sldId="260"/>
        </pc:sldMkLst>
        <pc:spChg chg="del">
          <ac:chgData name="Neenu Nair" userId="3121f9bd19833912" providerId="LiveId" clId="{32A87FBC-0D81-47DB-B56D-59836F3E6EAD}" dt="2023-09-18T23:52:08.866" v="816"/>
          <ac:spMkLst>
            <pc:docMk/>
            <pc:sldMk cId="1029343984" sldId="260"/>
            <ac:spMk id="3" creationId="{E5370E9C-103A-DFCC-EDFC-76F71F458687}"/>
          </ac:spMkLst>
        </pc:spChg>
        <pc:graphicFrameChg chg="add mod">
          <ac:chgData name="Neenu Nair" userId="3121f9bd19833912" providerId="LiveId" clId="{32A87FBC-0D81-47DB-B56D-59836F3E6EAD}" dt="2023-09-18T23:54:49.384" v="835" actId="14100"/>
          <ac:graphicFrameMkLst>
            <pc:docMk/>
            <pc:sldMk cId="1029343984" sldId="260"/>
            <ac:graphicFrameMk id="4" creationId="{9C080B10-5C54-291E-556F-AAE459AD118C}"/>
          </ac:graphicFrameMkLst>
        </pc:graphicFrameChg>
      </pc:sldChg>
      <pc:sldChg chg="modSp del mod modTransition">
        <pc:chgData name="Neenu Nair" userId="3121f9bd19833912" providerId="LiveId" clId="{32A87FBC-0D81-47DB-B56D-59836F3E6EAD}" dt="2023-09-18T16:08:24.831" v="666" actId="47"/>
        <pc:sldMkLst>
          <pc:docMk/>
          <pc:sldMk cId="1552639558" sldId="260"/>
        </pc:sldMkLst>
        <pc:graphicFrameChg chg="mod">
          <ac:chgData name="Neenu Nair" userId="3121f9bd19833912" providerId="LiveId" clId="{32A87FBC-0D81-47DB-B56D-59836F3E6EAD}" dt="2023-09-17T23:06:10.645" v="598" actId="14100"/>
          <ac:graphicFrameMkLst>
            <pc:docMk/>
            <pc:sldMk cId="1552639558" sldId="260"/>
            <ac:graphicFrameMk id="4" creationId="{F110B024-EFB2-52E3-8726-F7AF73BA9653}"/>
          </ac:graphicFrameMkLst>
        </pc:graphicFrameChg>
      </pc:sldChg>
      <pc:sldChg chg="addSp delSp modSp new del mod modTransition">
        <pc:chgData name="Neenu Nair" userId="3121f9bd19833912" providerId="LiveId" clId="{32A87FBC-0D81-47DB-B56D-59836F3E6EAD}" dt="2023-09-18T17:26:13.158" v="738" actId="47"/>
        <pc:sldMkLst>
          <pc:docMk/>
          <pc:sldMk cId="3675107496" sldId="260"/>
        </pc:sldMkLst>
        <pc:spChg chg="del">
          <ac:chgData name="Neenu Nair" userId="3121f9bd19833912" providerId="LiveId" clId="{32A87FBC-0D81-47DB-B56D-59836F3E6EAD}" dt="2023-09-18T16:32:26.435" v="700"/>
          <ac:spMkLst>
            <pc:docMk/>
            <pc:sldMk cId="3675107496" sldId="260"/>
            <ac:spMk id="3" creationId="{F9713830-BDC1-F046-29B3-DF4EACCC71A5}"/>
          </ac:spMkLst>
        </pc:spChg>
        <pc:graphicFrameChg chg="add mod">
          <ac:chgData name="Neenu Nair" userId="3121f9bd19833912" providerId="LiveId" clId="{32A87FBC-0D81-47DB-B56D-59836F3E6EAD}" dt="2023-09-18T16:33:06.947" v="704" actId="14100"/>
          <ac:graphicFrameMkLst>
            <pc:docMk/>
            <pc:sldMk cId="3675107496" sldId="260"/>
            <ac:graphicFrameMk id="4" creationId="{5D162BAC-F959-78AD-C5D0-C99F687F1FA7}"/>
          </ac:graphicFrameMkLst>
        </pc:graphicFrameChg>
      </pc:sldChg>
      <pc:sldChg chg="del modTransition">
        <pc:chgData name="Neenu Nair" userId="3121f9bd19833912" providerId="LiveId" clId="{32A87FBC-0D81-47DB-B56D-59836F3E6EAD}" dt="2023-09-18T16:08:39.861" v="667" actId="2696"/>
        <pc:sldMkLst>
          <pc:docMk/>
          <pc:sldMk cId="2647732626" sldId="261"/>
        </pc:sldMkLst>
      </pc:sldChg>
      <pc:sldChg chg="addSp delSp modSp new mod">
        <pc:chgData name="Neenu Nair" userId="3121f9bd19833912" providerId="LiveId" clId="{32A87FBC-0D81-47DB-B56D-59836F3E6EAD}" dt="2023-09-18T23:55:08.764" v="839" actId="14100"/>
        <pc:sldMkLst>
          <pc:docMk/>
          <pc:sldMk cId="3148251016" sldId="261"/>
        </pc:sldMkLst>
        <pc:spChg chg="del">
          <ac:chgData name="Neenu Nair" userId="3121f9bd19833912" providerId="LiveId" clId="{32A87FBC-0D81-47DB-B56D-59836F3E6EAD}" dt="2023-09-18T23:52:39.765" v="817"/>
          <ac:spMkLst>
            <pc:docMk/>
            <pc:sldMk cId="3148251016" sldId="261"/>
            <ac:spMk id="3" creationId="{59104772-EE16-5BF4-3268-F55DC844F8F8}"/>
          </ac:spMkLst>
        </pc:spChg>
        <pc:graphicFrameChg chg="add mod">
          <ac:chgData name="Neenu Nair" userId="3121f9bd19833912" providerId="LiveId" clId="{32A87FBC-0D81-47DB-B56D-59836F3E6EAD}" dt="2023-09-18T23:55:08.764" v="839" actId="14100"/>
          <ac:graphicFrameMkLst>
            <pc:docMk/>
            <pc:sldMk cId="3148251016" sldId="261"/>
            <ac:graphicFrameMk id="4" creationId="{88679D40-58A0-3965-AF4F-32C56878056F}"/>
          </ac:graphicFrameMkLst>
        </pc:graphicFrameChg>
      </pc:sldChg>
      <pc:sldChg chg="addSp delSp modSp new del mod modTransition">
        <pc:chgData name="Neenu Nair" userId="3121f9bd19833912" providerId="LiveId" clId="{32A87FBC-0D81-47DB-B56D-59836F3E6EAD}" dt="2023-09-18T16:45:16.656" v="723" actId="2696"/>
        <pc:sldMkLst>
          <pc:docMk/>
          <pc:sldMk cId="3406774452" sldId="261"/>
        </pc:sldMkLst>
        <pc:spChg chg="del">
          <ac:chgData name="Neenu Nair" userId="3121f9bd19833912" providerId="LiveId" clId="{32A87FBC-0D81-47DB-B56D-59836F3E6EAD}" dt="2023-09-18T16:33:43.974" v="705"/>
          <ac:spMkLst>
            <pc:docMk/>
            <pc:sldMk cId="3406774452" sldId="261"/>
            <ac:spMk id="3" creationId="{EB59FE66-6B5F-44C9-4D87-21E6C9442B8E}"/>
          </ac:spMkLst>
        </pc:spChg>
        <pc:graphicFrameChg chg="add mod">
          <ac:chgData name="Neenu Nair" userId="3121f9bd19833912" providerId="LiveId" clId="{32A87FBC-0D81-47DB-B56D-59836F3E6EAD}" dt="2023-09-18T16:34:13.465" v="709" actId="14100"/>
          <ac:graphicFrameMkLst>
            <pc:docMk/>
            <pc:sldMk cId="3406774452" sldId="261"/>
            <ac:graphicFrameMk id="4" creationId="{6E3319F1-439D-8D29-CA24-27F9D279D35F}"/>
          </ac:graphicFrameMkLst>
        </pc:graphicFrameChg>
      </pc:sldChg>
      <pc:sldChg chg="del modTransition">
        <pc:chgData name="Neenu Nair" userId="3121f9bd19833912" providerId="LiveId" clId="{32A87FBC-0D81-47DB-B56D-59836F3E6EAD}" dt="2023-09-18T16:08:47.111" v="668" actId="2696"/>
        <pc:sldMkLst>
          <pc:docMk/>
          <pc:sldMk cId="1323299309" sldId="262"/>
        </pc:sldMkLst>
      </pc:sldChg>
      <pc:sldChg chg="addSp delSp modSp new mod">
        <pc:chgData name="Neenu Nair" userId="3121f9bd19833912" providerId="LiveId" clId="{32A87FBC-0D81-47DB-B56D-59836F3E6EAD}" dt="2023-09-18T23:55:23.750" v="843" actId="14100"/>
        <pc:sldMkLst>
          <pc:docMk/>
          <pc:sldMk cId="1409899399" sldId="262"/>
        </pc:sldMkLst>
        <pc:spChg chg="del">
          <ac:chgData name="Neenu Nair" userId="3121f9bd19833912" providerId="LiveId" clId="{32A87FBC-0D81-47DB-B56D-59836F3E6EAD}" dt="2023-09-18T23:53:11.869" v="818"/>
          <ac:spMkLst>
            <pc:docMk/>
            <pc:sldMk cId="1409899399" sldId="262"/>
            <ac:spMk id="3" creationId="{D27CCBE9-7C71-0A13-F243-FD31BB64D78D}"/>
          </ac:spMkLst>
        </pc:spChg>
        <pc:graphicFrameChg chg="add mod">
          <ac:chgData name="Neenu Nair" userId="3121f9bd19833912" providerId="LiveId" clId="{32A87FBC-0D81-47DB-B56D-59836F3E6EAD}" dt="2023-09-18T23:55:23.750" v="843" actId="14100"/>
          <ac:graphicFrameMkLst>
            <pc:docMk/>
            <pc:sldMk cId="1409899399" sldId="262"/>
            <ac:graphicFrameMk id="4" creationId="{B9E6FFAC-86B1-F71E-BA5C-05173C2BB637}"/>
          </ac:graphicFrameMkLst>
        </pc:graphicFrameChg>
      </pc:sldChg>
      <pc:sldChg chg="addSp delSp modSp new del mod modTransition">
        <pc:chgData name="Neenu Nair" userId="3121f9bd19833912" providerId="LiveId" clId="{32A87FBC-0D81-47DB-B56D-59836F3E6EAD}" dt="2023-09-18T17:26:25.551" v="740" actId="47"/>
        <pc:sldMkLst>
          <pc:docMk/>
          <pc:sldMk cId="2817200620" sldId="262"/>
        </pc:sldMkLst>
        <pc:spChg chg="del">
          <ac:chgData name="Neenu Nair" userId="3121f9bd19833912" providerId="LiveId" clId="{32A87FBC-0D81-47DB-B56D-59836F3E6EAD}" dt="2023-09-18T16:34:47.494" v="710"/>
          <ac:spMkLst>
            <pc:docMk/>
            <pc:sldMk cId="2817200620" sldId="262"/>
            <ac:spMk id="3" creationId="{5E2A79BD-4AE9-B93D-A8EA-6D45A933A54D}"/>
          </ac:spMkLst>
        </pc:spChg>
        <pc:graphicFrameChg chg="add mod">
          <ac:chgData name="Neenu Nair" userId="3121f9bd19833912" providerId="LiveId" clId="{32A87FBC-0D81-47DB-B56D-59836F3E6EAD}" dt="2023-09-18T16:35:13.321" v="714" actId="14100"/>
          <ac:graphicFrameMkLst>
            <pc:docMk/>
            <pc:sldMk cId="2817200620" sldId="262"/>
            <ac:graphicFrameMk id="4" creationId="{B9241F8A-CB89-E81D-76F7-6D454E9743DB}"/>
          </ac:graphicFrameMkLst>
        </pc:graphicFrameChg>
      </pc:sldChg>
      <pc:sldChg chg="del modTransition">
        <pc:chgData name="Neenu Nair" userId="3121f9bd19833912" providerId="LiveId" clId="{32A87FBC-0D81-47DB-B56D-59836F3E6EAD}" dt="2023-09-18T16:08:50.401" v="669" actId="2696"/>
        <pc:sldMkLst>
          <pc:docMk/>
          <pc:sldMk cId="586024963" sldId="263"/>
        </pc:sldMkLst>
      </pc:sldChg>
      <pc:sldChg chg="addSp delSp modSp new del mod modTransition">
        <pc:chgData name="Neenu Nair" userId="3121f9bd19833912" providerId="LiveId" clId="{32A87FBC-0D81-47DB-B56D-59836F3E6EAD}" dt="2023-09-18T17:25:25.767" v="734" actId="2696"/>
        <pc:sldMkLst>
          <pc:docMk/>
          <pc:sldMk cId="910031610" sldId="263"/>
        </pc:sldMkLst>
        <pc:spChg chg="del">
          <ac:chgData name="Neenu Nair" userId="3121f9bd19833912" providerId="LiveId" clId="{32A87FBC-0D81-47DB-B56D-59836F3E6EAD}" dt="2023-09-18T16:30:37.485" v="690"/>
          <ac:spMkLst>
            <pc:docMk/>
            <pc:sldMk cId="910031610" sldId="263"/>
            <ac:spMk id="3" creationId="{9678043E-45DB-BAC1-6EC8-54B76AAFEF45}"/>
          </ac:spMkLst>
        </pc:spChg>
        <pc:graphicFrameChg chg="add mod">
          <ac:chgData name="Neenu Nair" userId="3121f9bd19833912" providerId="LiveId" clId="{32A87FBC-0D81-47DB-B56D-59836F3E6EAD}" dt="2023-09-18T16:31:12.157" v="694" actId="14100"/>
          <ac:graphicFrameMkLst>
            <pc:docMk/>
            <pc:sldMk cId="910031610" sldId="263"/>
            <ac:graphicFrameMk id="4" creationId="{A29A26DC-9DD3-E706-2FB3-11E89CF93FC4}"/>
          </ac:graphicFrameMkLst>
        </pc:graphicFrameChg>
      </pc:sldChg>
      <pc:sldChg chg="del modTransition">
        <pc:chgData name="Neenu Nair" userId="3121f9bd19833912" providerId="LiveId" clId="{32A87FBC-0D81-47DB-B56D-59836F3E6EAD}" dt="2023-09-18T16:08:53.272" v="670" actId="2696"/>
        <pc:sldMkLst>
          <pc:docMk/>
          <pc:sldMk cId="2678383023" sldId="264"/>
        </pc:sldMkLst>
      </pc:sldChg>
      <pc:sldChg chg="addSp delSp modSp new del mod">
        <pc:chgData name="Neenu Nair" userId="3121f9bd19833912" providerId="LiveId" clId="{32A87FBC-0D81-47DB-B56D-59836F3E6EAD}" dt="2023-09-18T17:26:18.894" v="739" actId="47"/>
        <pc:sldMkLst>
          <pc:docMk/>
          <pc:sldMk cId="3945375679" sldId="264"/>
        </pc:sldMkLst>
        <pc:spChg chg="del">
          <ac:chgData name="Neenu Nair" userId="3121f9bd19833912" providerId="LiveId" clId="{32A87FBC-0D81-47DB-B56D-59836F3E6EAD}" dt="2023-09-18T16:44:49.619" v="722"/>
          <ac:spMkLst>
            <pc:docMk/>
            <pc:sldMk cId="3945375679" sldId="264"/>
            <ac:spMk id="3" creationId="{A226C4A6-F9A4-7CA2-3561-609EFA2939FD}"/>
          </ac:spMkLst>
        </pc:spChg>
        <pc:graphicFrameChg chg="add mod">
          <ac:chgData name="Neenu Nair" userId="3121f9bd19833912" providerId="LiveId" clId="{32A87FBC-0D81-47DB-B56D-59836F3E6EAD}" dt="2023-09-18T16:45:33.460" v="727" actId="14100"/>
          <ac:graphicFrameMkLst>
            <pc:docMk/>
            <pc:sldMk cId="3945375679" sldId="264"/>
            <ac:graphicFrameMk id="4" creationId="{A7C8CEBD-6B79-B349-299B-AEC5624062EC}"/>
          </ac:graphicFrameMkLst>
        </pc:graphicFrameChg>
      </pc:sldChg>
      <pc:sldChg chg="addSp delSp modSp new del mod">
        <pc:chgData name="Neenu Nair" userId="3121f9bd19833912" providerId="LiveId" clId="{32A87FBC-0D81-47DB-B56D-59836F3E6EAD}" dt="2023-09-18T18:02:07.503" v="762" actId="47"/>
        <pc:sldMkLst>
          <pc:docMk/>
          <pc:sldMk cId="2194127559" sldId="265"/>
        </pc:sldMkLst>
        <pc:spChg chg="del">
          <ac:chgData name="Neenu Nair" userId="3121f9bd19833912" providerId="LiveId" clId="{32A87FBC-0D81-47DB-B56D-59836F3E6EAD}" dt="2023-09-18T17:24:18.285" v="729"/>
          <ac:spMkLst>
            <pc:docMk/>
            <pc:sldMk cId="2194127559" sldId="265"/>
            <ac:spMk id="3" creationId="{3EFE5D0E-04F2-2894-2162-35D7108099FE}"/>
          </ac:spMkLst>
        </pc:spChg>
        <pc:graphicFrameChg chg="add mod">
          <ac:chgData name="Neenu Nair" userId="3121f9bd19833912" providerId="LiveId" clId="{32A87FBC-0D81-47DB-B56D-59836F3E6EAD}" dt="2023-09-18T17:24:52.253" v="733" actId="14100"/>
          <ac:graphicFrameMkLst>
            <pc:docMk/>
            <pc:sldMk cId="2194127559" sldId="265"/>
            <ac:graphicFrameMk id="4" creationId="{134B0912-5767-3610-F87E-3B7DDC1D8333}"/>
          </ac:graphicFrameMkLst>
        </pc:graphicFrameChg>
      </pc:sldChg>
      <pc:sldChg chg="del modTransition">
        <pc:chgData name="Neenu Nair" userId="3121f9bd19833912" providerId="LiveId" clId="{32A87FBC-0D81-47DB-B56D-59836F3E6EAD}" dt="2023-09-18T16:08:56.032" v="671" actId="2696"/>
        <pc:sldMkLst>
          <pc:docMk/>
          <pc:sldMk cId="2596797396" sldId="265"/>
        </pc:sldMkLst>
      </pc:sldChg>
      <pc:sldChg chg="addSp delSp modSp new del mod">
        <pc:chgData name="Neenu Nair" userId="3121f9bd19833912" providerId="LiveId" clId="{32A87FBC-0D81-47DB-B56D-59836F3E6EAD}" dt="2023-09-18T18:02:05.690" v="761" actId="47"/>
        <pc:sldMkLst>
          <pc:docMk/>
          <pc:sldMk cId="2826819786" sldId="266"/>
        </pc:sldMkLst>
        <pc:spChg chg="del">
          <ac:chgData name="Neenu Nair" userId="3121f9bd19833912" providerId="LiveId" clId="{32A87FBC-0D81-47DB-B56D-59836F3E6EAD}" dt="2023-09-18T17:26:48.249" v="741"/>
          <ac:spMkLst>
            <pc:docMk/>
            <pc:sldMk cId="2826819786" sldId="266"/>
            <ac:spMk id="3" creationId="{70730AA6-0754-04DE-869C-4C08C9B8A11D}"/>
          </ac:spMkLst>
        </pc:spChg>
        <pc:graphicFrameChg chg="add mod">
          <ac:chgData name="Neenu Nair" userId="3121f9bd19833912" providerId="LiveId" clId="{32A87FBC-0D81-47DB-B56D-59836F3E6EAD}" dt="2023-09-18T17:27:16.501" v="745" actId="14100"/>
          <ac:graphicFrameMkLst>
            <pc:docMk/>
            <pc:sldMk cId="2826819786" sldId="266"/>
            <ac:graphicFrameMk id="4" creationId="{6BC07163-E2BD-4A22-63B1-A48E5630E2C5}"/>
          </ac:graphicFrameMkLst>
        </pc:graphicFrameChg>
      </pc:sldChg>
      <pc:sldChg chg="addSp delSp modSp new del mod">
        <pc:chgData name="Neenu Nair" userId="3121f9bd19833912" providerId="LiveId" clId="{32A87FBC-0D81-47DB-B56D-59836F3E6EAD}" dt="2023-09-18T18:02:09.392" v="763" actId="47"/>
        <pc:sldMkLst>
          <pc:docMk/>
          <pc:sldMk cId="1567067290" sldId="267"/>
        </pc:sldMkLst>
        <pc:spChg chg="del">
          <ac:chgData name="Neenu Nair" userId="3121f9bd19833912" providerId="LiveId" clId="{32A87FBC-0D81-47DB-B56D-59836F3E6EAD}" dt="2023-09-18T17:28:08.430" v="750"/>
          <ac:spMkLst>
            <pc:docMk/>
            <pc:sldMk cId="1567067290" sldId="267"/>
            <ac:spMk id="3" creationId="{BBDB4508-9E39-881C-732A-8CB018543D29}"/>
          </ac:spMkLst>
        </pc:spChg>
        <pc:graphicFrameChg chg="add mod">
          <ac:chgData name="Neenu Nair" userId="3121f9bd19833912" providerId="LiveId" clId="{32A87FBC-0D81-47DB-B56D-59836F3E6EAD}" dt="2023-09-18T17:28:34.332" v="754" actId="14100"/>
          <ac:graphicFrameMkLst>
            <pc:docMk/>
            <pc:sldMk cId="1567067290" sldId="267"/>
            <ac:graphicFrameMk id="4" creationId="{44A19E21-FA38-8936-93C2-74BAFDFF6555}"/>
          </ac:graphicFrameMkLst>
        </pc:graphicFrameChg>
      </pc:sldChg>
      <pc:sldChg chg="addSp delSp modSp new del mod">
        <pc:chgData name="Neenu Nair" userId="3121f9bd19833912" providerId="LiveId" clId="{32A87FBC-0D81-47DB-B56D-59836F3E6EAD}" dt="2023-09-18T18:02:11.216" v="764" actId="47"/>
        <pc:sldMkLst>
          <pc:docMk/>
          <pc:sldMk cId="2712294385" sldId="268"/>
        </pc:sldMkLst>
        <pc:spChg chg="del">
          <ac:chgData name="Neenu Nair" userId="3121f9bd19833912" providerId="LiveId" clId="{32A87FBC-0D81-47DB-B56D-59836F3E6EAD}" dt="2023-09-18T17:29:23.150" v="755"/>
          <ac:spMkLst>
            <pc:docMk/>
            <pc:sldMk cId="2712294385" sldId="268"/>
            <ac:spMk id="3" creationId="{E629EE67-3546-07C7-4578-DF1B08E44F37}"/>
          </ac:spMkLst>
        </pc:spChg>
        <pc:graphicFrameChg chg="add mod">
          <ac:chgData name="Neenu Nair" userId="3121f9bd19833912" providerId="LiveId" clId="{32A87FBC-0D81-47DB-B56D-59836F3E6EAD}" dt="2023-09-18T17:29:50.188" v="759" actId="14100"/>
          <ac:graphicFrameMkLst>
            <pc:docMk/>
            <pc:sldMk cId="2712294385" sldId="268"/>
            <ac:graphicFrameMk id="4" creationId="{CD131015-15A5-12BA-FD59-F51A65E72FEF}"/>
          </ac:graphicFrameMkLst>
        </pc:graphicFrameChg>
      </pc:sldChg>
      <pc:sldChg chg="addSp delSp new del mod">
        <pc:chgData name="Neenu Nair" userId="3121f9bd19833912" providerId="LiveId" clId="{32A87FBC-0D81-47DB-B56D-59836F3E6EAD}" dt="2023-09-18T18:02:12.929" v="765" actId="47"/>
        <pc:sldMkLst>
          <pc:docMk/>
          <pc:sldMk cId="1651379783" sldId="269"/>
        </pc:sldMkLst>
        <pc:spChg chg="del">
          <ac:chgData name="Neenu Nair" userId="3121f9bd19833912" providerId="LiveId" clId="{32A87FBC-0D81-47DB-B56D-59836F3E6EAD}" dt="2023-09-18T17:30:17.470" v="760"/>
          <ac:spMkLst>
            <pc:docMk/>
            <pc:sldMk cId="1651379783" sldId="269"/>
            <ac:spMk id="3" creationId="{2DD6D9DB-1CDE-5761-00BF-CE6B3EA17C37}"/>
          </ac:spMkLst>
        </pc:spChg>
        <pc:graphicFrameChg chg="add">
          <ac:chgData name="Neenu Nair" userId="3121f9bd19833912" providerId="LiveId" clId="{32A87FBC-0D81-47DB-B56D-59836F3E6EAD}" dt="2023-09-18T17:30:17.470" v="760"/>
          <ac:graphicFrameMkLst>
            <pc:docMk/>
            <pc:sldMk cId="1651379783" sldId="269"/>
            <ac:graphicFrameMk id="4" creationId="{6075FB8B-AA3D-D3C7-72B5-4FEB9F8C0A23}"/>
          </ac:graphicFrameMkLst>
        </pc:graphicFrameChg>
      </pc:sldChg>
      <pc:sldChg chg="addSp delSp modSp new del mod">
        <pc:chgData name="Neenu Nair" userId="3121f9bd19833912" providerId="LiveId" clId="{32A87FBC-0D81-47DB-B56D-59836F3E6EAD}" dt="2023-09-18T23:48:31.918" v="801" actId="47"/>
        <pc:sldMkLst>
          <pc:docMk/>
          <pc:sldMk cId="2875694319" sldId="270"/>
        </pc:sldMkLst>
        <pc:spChg chg="del">
          <ac:chgData name="Neenu Nair" userId="3121f9bd19833912" providerId="LiveId" clId="{32A87FBC-0D81-47DB-B56D-59836F3E6EAD}" dt="2023-09-18T18:02:36.387" v="766"/>
          <ac:spMkLst>
            <pc:docMk/>
            <pc:sldMk cId="2875694319" sldId="270"/>
            <ac:spMk id="3" creationId="{6FD41E97-5334-4ACA-CB57-9E94A43DE52E}"/>
          </ac:spMkLst>
        </pc:spChg>
        <pc:graphicFrameChg chg="add mod">
          <ac:chgData name="Neenu Nair" userId="3121f9bd19833912" providerId="LiveId" clId="{32A87FBC-0D81-47DB-B56D-59836F3E6EAD}" dt="2023-09-18T18:03:41.377" v="770" actId="14100"/>
          <ac:graphicFrameMkLst>
            <pc:docMk/>
            <pc:sldMk cId="2875694319" sldId="270"/>
            <ac:graphicFrameMk id="4" creationId="{9DAE60B9-FC8D-378E-074E-E3599B61CF16}"/>
          </ac:graphicFrameMkLst>
        </pc:graphicFrameChg>
      </pc:sldChg>
      <pc:sldChg chg="addSp delSp modSp new del mod">
        <pc:chgData name="Neenu Nair" userId="3121f9bd19833912" providerId="LiveId" clId="{32A87FBC-0D81-47DB-B56D-59836F3E6EAD}" dt="2023-09-18T23:48:55.008" v="806" actId="47"/>
        <pc:sldMkLst>
          <pc:docMk/>
          <pc:sldMk cId="3801431345" sldId="271"/>
        </pc:sldMkLst>
        <pc:spChg chg="del">
          <ac:chgData name="Neenu Nair" userId="3121f9bd19833912" providerId="LiveId" clId="{32A87FBC-0D81-47DB-B56D-59836F3E6EAD}" dt="2023-09-18T18:22:17.873" v="772"/>
          <ac:spMkLst>
            <pc:docMk/>
            <pc:sldMk cId="3801431345" sldId="271"/>
            <ac:spMk id="3" creationId="{A8E804BB-FECA-0B7D-AC8F-21F5EF1E5CF1}"/>
          </ac:spMkLst>
        </pc:spChg>
        <pc:graphicFrameChg chg="add mod">
          <ac:chgData name="Neenu Nair" userId="3121f9bd19833912" providerId="LiveId" clId="{32A87FBC-0D81-47DB-B56D-59836F3E6EAD}" dt="2023-09-18T18:22:55.546" v="776" actId="14100"/>
          <ac:graphicFrameMkLst>
            <pc:docMk/>
            <pc:sldMk cId="3801431345" sldId="271"/>
            <ac:graphicFrameMk id="4" creationId="{425C2748-8CF9-A470-91C0-D1351E4B97E1}"/>
          </ac:graphicFrameMkLst>
        </pc:graphicFrameChg>
      </pc:sldChg>
      <pc:sldChg chg="addSp delSp modSp new del mod">
        <pc:chgData name="Neenu Nair" userId="3121f9bd19833912" providerId="LiveId" clId="{32A87FBC-0D81-47DB-B56D-59836F3E6EAD}" dt="2023-09-18T23:48:36.215" v="802" actId="47"/>
        <pc:sldMkLst>
          <pc:docMk/>
          <pc:sldMk cId="847032070" sldId="272"/>
        </pc:sldMkLst>
        <pc:spChg chg="del">
          <ac:chgData name="Neenu Nair" userId="3121f9bd19833912" providerId="LiveId" clId="{32A87FBC-0D81-47DB-B56D-59836F3E6EAD}" dt="2023-09-18T18:23:41.775" v="778"/>
          <ac:spMkLst>
            <pc:docMk/>
            <pc:sldMk cId="847032070" sldId="272"/>
            <ac:spMk id="3" creationId="{A0806DBD-7AB1-BD4A-F521-1C8F32649151}"/>
          </ac:spMkLst>
        </pc:spChg>
        <pc:graphicFrameChg chg="add mod">
          <ac:chgData name="Neenu Nair" userId="3121f9bd19833912" providerId="LiveId" clId="{32A87FBC-0D81-47DB-B56D-59836F3E6EAD}" dt="2023-09-18T18:24:06.432" v="782" actId="14100"/>
          <ac:graphicFrameMkLst>
            <pc:docMk/>
            <pc:sldMk cId="847032070" sldId="272"/>
            <ac:graphicFrameMk id="4" creationId="{FDDCBE1F-809F-2BA0-03B7-747B9D79F5B2}"/>
          </ac:graphicFrameMkLst>
        </pc:graphicFrameChg>
      </pc:sldChg>
      <pc:sldChg chg="addSp delSp modSp new del mod">
        <pc:chgData name="Neenu Nair" userId="3121f9bd19833912" providerId="LiveId" clId="{32A87FBC-0D81-47DB-B56D-59836F3E6EAD}" dt="2023-09-18T23:48:53.091" v="805" actId="47"/>
        <pc:sldMkLst>
          <pc:docMk/>
          <pc:sldMk cId="2788277243" sldId="273"/>
        </pc:sldMkLst>
        <pc:spChg chg="del">
          <ac:chgData name="Neenu Nair" userId="3121f9bd19833912" providerId="LiveId" clId="{32A87FBC-0D81-47DB-B56D-59836F3E6EAD}" dt="2023-09-18T18:24:45.146" v="784"/>
          <ac:spMkLst>
            <pc:docMk/>
            <pc:sldMk cId="2788277243" sldId="273"/>
            <ac:spMk id="3" creationId="{282C8BDA-BB50-688C-9011-49A3A4BFEDBE}"/>
          </ac:spMkLst>
        </pc:spChg>
        <pc:graphicFrameChg chg="add mod">
          <ac:chgData name="Neenu Nair" userId="3121f9bd19833912" providerId="LiveId" clId="{32A87FBC-0D81-47DB-B56D-59836F3E6EAD}" dt="2023-09-18T18:25:15.215" v="788" actId="14100"/>
          <ac:graphicFrameMkLst>
            <pc:docMk/>
            <pc:sldMk cId="2788277243" sldId="273"/>
            <ac:graphicFrameMk id="4" creationId="{F6B92FD6-D5B4-8A52-8FDD-C2F288F01C5D}"/>
          </ac:graphicFrameMkLst>
        </pc:graphicFrameChg>
      </pc:sldChg>
      <pc:sldChg chg="addSp delSp modSp new del mod">
        <pc:chgData name="Neenu Nair" userId="3121f9bd19833912" providerId="LiveId" clId="{32A87FBC-0D81-47DB-B56D-59836F3E6EAD}" dt="2023-09-18T23:48:50.946" v="804" actId="47"/>
        <pc:sldMkLst>
          <pc:docMk/>
          <pc:sldMk cId="1231631813" sldId="274"/>
        </pc:sldMkLst>
        <pc:spChg chg="del">
          <ac:chgData name="Neenu Nair" userId="3121f9bd19833912" providerId="LiveId" clId="{32A87FBC-0D81-47DB-B56D-59836F3E6EAD}" dt="2023-09-18T18:25:31.901" v="790"/>
          <ac:spMkLst>
            <pc:docMk/>
            <pc:sldMk cId="1231631813" sldId="274"/>
            <ac:spMk id="3" creationId="{80E8ACDD-AB44-B8EC-7575-36729F91599A}"/>
          </ac:spMkLst>
        </pc:spChg>
        <pc:graphicFrameChg chg="add mod">
          <ac:chgData name="Neenu Nair" userId="3121f9bd19833912" providerId="LiveId" clId="{32A87FBC-0D81-47DB-B56D-59836F3E6EAD}" dt="2023-09-18T18:26:38.560" v="794" actId="14100"/>
          <ac:graphicFrameMkLst>
            <pc:docMk/>
            <pc:sldMk cId="1231631813" sldId="274"/>
            <ac:graphicFrameMk id="4" creationId="{F3FE772F-3BAE-4E10-8BB1-17557ED02113}"/>
          </ac:graphicFrameMkLst>
        </pc:graphicFrameChg>
      </pc:sldChg>
      <pc:sldChg chg="addSp delSp modSp new del mod">
        <pc:chgData name="Neenu Nair" userId="3121f9bd19833912" providerId="LiveId" clId="{32A87FBC-0D81-47DB-B56D-59836F3E6EAD}" dt="2023-09-18T23:48:48.792" v="803" actId="47"/>
        <pc:sldMkLst>
          <pc:docMk/>
          <pc:sldMk cId="768797937" sldId="275"/>
        </pc:sldMkLst>
        <pc:spChg chg="del">
          <ac:chgData name="Neenu Nair" userId="3121f9bd19833912" providerId="LiveId" clId="{32A87FBC-0D81-47DB-B56D-59836F3E6EAD}" dt="2023-09-18T18:27:16.471" v="796"/>
          <ac:spMkLst>
            <pc:docMk/>
            <pc:sldMk cId="768797937" sldId="275"/>
            <ac:spMk id="3" creationId="{CBEA4D97-60FF-CEFA-8B31-AD5128CFAAFE}"/>
          </ac:spMkLst>
        </pc:spChg>
        <pc:graphicFrameChg chg="add mod">
          <ac:chgData name="Neenu Nair" userId="3121f9bd19833912" providerId="LiveId" clId="{32A87FBC-0D81-47DB-B56D-59836F3E6EAD}" dt="2023-09-18T18:27:45.989" v="800" actId="14100"/>
          <ac:graphicFrameMkLst>
            <pc:docMk/>
            <pc:sldMk cId="768797937" sldId="275"/>
            <ac:graphicFrameMk id="4" creationId="{84FD0E3B-0B58-284B-F7BC-86A7D1482385}"/>
          </ac:graphicFrameMkLst>
        </pc:graphicFrameChg>
      </pc:sldChg>
      <pc:sldMasterChg chg="modTransition modSldLayout">
        <pc:chgData name="Neenu Nair" userId="3121f9bd19833912" providerId="LiveId" clId="{32A87FBC-0D81-47DB-B56D-59836F3E6EAD}" dt="2023-09-18T16:40:02.259" v="720"/>
        <pc:sldMasterMkLst>
          <pc:docMk/>
          <pc:sldMasterMk cId="2864884028" sldId="2147483660"/>
        </pc:sldMasterMkLst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3070886369" sldId="2147483661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3539676757" sldId="2147483662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2221988002" sldId="2147483663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1065868932" sldId="2147483664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3447343026" sldId="2147483665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195536572" sldId="2147483666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2682730695" sldId="2147483667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3059603775" sldId="2147483668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132445419" sldId="2147483669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4101811868" sldId="2147483670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2563210154" sldId="2147483671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3610402670" sldId="2147483672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2201107687" sldId="2147483673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838079717" sldId="2147483674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3365381375" sldId="2147483675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880482426" sldId="2147483676"/>
          </pc:sldLayoutMkLst>
        </pc:sldLayoutChg>
        <pc:sldLayoutChg chg="modTransition">
          <pc:chgData name="Neenu Nair" userId="3121f9bd19833912" providerId="LiveId" clId="{32A87FBC-0D81-47DB-B56D-59836F3E6EAD}" dt="2023-09-18T16:40:02.259" v="720"/>
          <pc:sldLayoutMkLst>
            <pc:docMk/>
            <pc:sldMasterMk cId="2864884028" sldId="2147483660"/>
            <pc:sldLayoutMk cId="3619205862" sldId="2147483677"/>
          </pc:sldLayoutMkLst>
        </pc:sldLayoutChg>
      </pc:sldMasterChg>
    </pc:docChg>
  </pc:docChgLst>
  <pc:docChgLst>
    <pc:chgData name="Neenu Nair" userId="3121f9bd19833912" providerId="LiveId" clId="{80D13B67-0945-43A6-874A-E7A6DDC75B51}"/>
    <pc:docChg chg="undo custSel addSld delSld modSld">
      <pc:chgData name="Neenu Nair" userId="3121f9bd19833912" providerId="LiveId" clId="{80D13B67-0945-43A6-874A-E7A6DDC75B51}" dt="2023-09-17T21:45:18.512" v="47" actId="14100"/>
      <pc:docMkLst>
        <pc:docMk/>
      </pc:docMkLst>
      <pc:sldChg chg="add del">
        <pc:chgData name="Neenu Nair" userId="3121f9bd19833912" providerId="LiveId" clId="{80D13B67-0945-43A6-874A-E7A6DDC75B51}" dt="2023-09-17T21:37:47.154" v="14" actId="47"/>
        <pc:sldMkLst>
          <pc:docMk/>
          <pc:sldMk cId="3538840999" sldId="257"/>
        </pc:sldMkLst>
      </pc:sldChg>
      <pc:sldChg chg="addSp delSp modSp del mod">
        <pc:chgData name="Neenu Nair" userId="3121f9bd19833912" providerId="LiveId" clId="{80D13B67-0945-43A6-874A-E7A6DDC75B51}" dt="2023-09-17T21:37:43.734" v="12" actId="47"/>
        <pc:sldMkLst>
          <pc:docMk/>
          <pc:sldMk cId="3124359713" sldId="258"/>
        </pc:sldMkLst>
        <pc:spChg chg="del">
          <ac:chgData name="Neenu Nair" userId="3121f9bd19833912" providerId="LiveId" clId="{80D13B67-0945-43A6-874A-E7A6DDC75B51}" dt="2023-09-17T21:28:25.939" v="0"/>
          <ac:spMkLst>
            <pc:docMk/>
            <pc:sldMk cId="3124359713" sldId="258"/>
            <ac:spMk id="3" creationId="{9B7A4D44-B777-7F9C-4812-0349070267FA}"/>
          </ac:spMkLst>
        </pc:spChg>
        <pc:graphicFrameChg chg="add mod">
          <ac:chgData name="Neenu Nair" userId="3121f9bd19833912" providerId="LiveId" clId="{80D13B67-0945-43A6-874A-E7A6DDC75B51}" dt="2023-09-17T21:28:59.019" v="4" actId="14100"/>
          <ac:graphicFrameMkLst>
            <pc:docMk/>
            <pc:sldMk cId="3124359713" sldId="258"/>
            <ac:graphicFrameMk id="4" creationId="{4BD076DB-3E2B-48EF-4F78-19835E3209ED}"/>
          </ac:graphicFrameMkLst>
        </pc:graphicFrameChg>
      </pc:sldChg>
      <pc:sldChg chg="addSp delSp modSp del mod">
        <pc:chgData name="Neenu Nair" userId="3121f9bd19833912" providerId="LiveId" clId="{80D13B67-0945-43A6-874A-E7A6DDC75B51}" dt="2023-09-17T21:37:45.299" v="13" actId="47"/>
        <pc:sldMkLst>
          <pc:docMk/>
          <pc:sldMk cId="4230651736" sldId="259"/>
        </pc:sldMkLst>
        <pc:spChg chg="del">
          <ac:chgData name="Neenu Nair" userId="3121f9bd19833912" providerId="LiveId" clId="{80D13B67-0945-43A6-874A-E7A6DDC75B51}" dt="2023-09-17T21:30:21.421" v="5"/>
          <ac:spMkLst>
            <pc:docMk/>
            <pc:sldMk cId="4230651736" sldId="259"/>
            <ac:spMk id="3" creationId="{62FA74F3-E55C-31C2-A065-F860BA5C1E46}"/>
          </ac:spMkLst>
        </pc:spChg>
        <pc:graphicFrameChg chg="add mod">
          <ac:chgData name="Neenu Nair" userId="3121f9bd19833912" providerId="LiveId" clId="{80D13B67-0945-43A6-874A-E7A6DDC75B51}" dt="2023-09-17T21:30:55.752" v="9" actId="14100"/>
          <ac:graphicFrameMkLst>
            <pc:docMk/>
            <pc:sldMk cId="4230651736" sldId="259"/>
            <ac:graphicFrameMk id="4" creationId="{B0CC0FE2-046B-06A9-0116-EBC096E776A4}"/>
          </ac:graphicFrameMkLst>
        </pc:graphicFrameChg>
      </pc:sldChg>
      <pc:sldChg chg="addSp delSp modSp mod">
        <pc:chgData name="Neenu Nair" userId="3121f9bd19833912" providerId="LiveId" clId="{80D13B67-0945-43A6-874A-E7A6DDC75B51}" dt="2023-09-17T21:39:29.285" v="22" actId="14100"/>
        <pc:sldMkLst>
          <pc:docMk/>
          <pc:sldMk cId="1552639558" sldId="260"/>
        </pc:sldMkLst>
        <pc:spChg chg="del">
          <ac:chgData name="Neenu Nair" userId="3121f9bd19833912" providerId="LiveId" clId="{80D13B67-0945-43A6-874A-E7A6DDC75B51}" dt="2023-09-17T21:38:03.131" v="18"/>
          <ac:spMkLst>
            <pc:docMk/>
            <pc:sldMk cId="1552639558" sldId="260"/>
            <ac:spMk id="3" creationId="{4B878CBD-F686-D224-635F-9CB490ED5070}"/>
          </ac:spMkLst>
        </pc:spChg>
        <pc:graphicFrameChg chg="add mod">
          <ac:chgData name="Neenu Nair" userId="3121f9bd19833912" providerId="LiveId" clId="{80D13B67-0945-43A6-874A-E7A6DDC75B51}" dt="2023-09-17T21:39:29.285" v="22" actId="14100"/>
          <ac:graphicFrameMkLst>
            <pc:docMk/>
            <pc:sldMk cId="1552639558" sldId="260"/>
            <ac:graphicFrameMk id="4" creationId="{F110B024-EFB2-52E3-8726-F7AF73BA9653}"/>
          </ac:graphicFrameMkLst>
        </pc:graphicFrameChg>
      </pc:sldChg>
      <pc:sldChg chg="addSp delSp modSp mod">
        <pc:chgData name="Neenu Nair" userId="3121f9bd19833912" providerId="LiveId" clId="{80D13B67-0945-43A6-874A-E7A6DDC75B51}" dt="2023-09-17T21:40:36.933" v="27" actId="14100"/>
        <pc:sldMkLst>
          <pc:docMk/>
          <pc:sldMk cId="2647732626" sldId="261"/>
        </pc:sldMkLst>
        <pc:spChg chg="del">
          <ac:chgData name="Neenu Nair" userId="3121f9bd19833912" providerId="LiveId" clId="{80D13B67-0945-43A6-874A-E7A6DDC75B51}" dt="2023-09-17T21:40:02.625" v="23"/>
          <ac:spMkLst>
            <pc:docMk/>
            <pc:sldMk cId="2647732626" sldId="261"/>
            <ac:spMk id="3" creationId="{907B1138-ED7B-E2CD-B9D2-3191DFAE7709}"/>
          </ac:spMkLst>
        </pc:spChg>
        <pc:graphicFrameChg chg="add mod">
          <ac:chgData name="Neenu Nair" userId="3121f9bd19833912" providerId="LiveId" clId="{80D13B67-0945-43A6-874A-E7A6DDC75B51}" dt="2023-09-17T21:40:36.933" v="27" actId="14100"/>
          <ac:graphicFrameMkLst>
            <pc:docMk/>
            <pc:sldMk cId="2647732626" sldId="261"/>
            <ac:graphicFrameMk id="4" creationId="{DA67675B-88F3-8640-99B9-4A18F01CC88D}"/>
          </ac:graphicFrameMkLst>
        </pc:graphicFrameChg>
      </pc:sldChg>
      <pc:sldChg chg="addSp delSp modSp mod">
        <pc:chgData name="Neenu Nair" userId="3121f9bd19833912" providerId="LiveId" clId="{80D13B67-0945-43A6-874A-E7A6DDC75B51}" dt="2023-09-17T21:41:35.841" v="32" actId="14100"/>
        <pc:sldMkLst>
          <pc:docMk/>
          <pc:sldMk cId="1323299309" sldId="262"/>
        </pc:sldMkLst>
        <pc:spChg chg="del">
          <ac:chgData name="Neenu Nair" userId="3121f9bd19833912" providerId="LiveId" clId="{80D13B67-0945-43A6-874A-E7A6DDC75B51}" dt="2023-09-17T21:41:02.818" v="28"/>
          <ac:spMkLst>
            <pc:docMk/>
            <pc:sldMk cId="1323299309" sldId="262"/>
            <ac:spMk id="3" creationId="{60F8E92B-86E4-27AD-3446-8371F70231C5}"/>
          </ac:spMkLst>
        </pc:spChg>
        <pc:graphicFrameChg chg="add mod">
          <ac:chgData name="Neenu Nair" userId="3121f9bd19833912" providerId="LiveId" clId="{80D13B67-0945-43A6-874A-E7A6DDC75B51}" dt="2023-09-17T21:41:35.841" v="32" actId="14100"/>
          <ac:graphicFrameMkLst>
            <pc:docMk/>
            <pc:sldMk cId="1323299309" sldId="262"/>
            <ac:graphicFrameMk id="4" creationId="{BDB43E01-38B7-081F-BA10-F59DA9B93DDC}"/>
          </ac:graphicFrameMkLst>
        </pc:graphicFrameChg>
      </pc:sldChg>
      <pc:sldChg chg="addSp delSp modSp new mod">
        <pc:chgData name="Neenu Nair" userId="3121f9bd19833912" providerId="LiveId" clId="{80D13B67-0945-43A6-874A-E7A6DDC75B51}" dt="2023-09-17T21:42:40.974" v="37" actId="14100"/>
        <pc:sldMkLst>
          <pc:docMk/>
          <pc:sldMk cId="586024963" sldId="263"/>
        </pc:sldMkLst>
        <pc:spChg chg="del">
          <ac:chgData name="Neenu Nair" userId="3121f9bd19833912" providerId="LiveId" clId="{80D13B67-0945-43A6-874A-E7A6DDC75B51}" dt="2023-09-17T21:42:10.256" v="33"/>
          <ac:spMkLst>
            <pc:docMk/>
            <pc:sldMk cId="586024963" sldId="263"/>
            <ac:spMk id="3" creationId="{F7687C91-ED03-4F5F-15B2-C1A91C8AB507}"/>
          </ac:spMkLst>
        </pc:spChg>
        <pc:graphicFrameChg chg="add mod">
          <ac:chgData name="Neenu Nair" userId="3121f9bd19833912" providerId="LiveId" clId="{80D13B67-0945-43A6-874A-E7A6DDC75B51}" dt="2023-09-17T21:42:40.974" v="37" actId="14100"/>
          <ac:graphicFrameMkLst>
            <pc:docMk/>
            <pc:sldMk cId="586024963" sldId="263"/>
            <ac:graphicFrameMk id="4" creationId="{3B51A3ED-01C0-B910-A8A8-485CFAF72DCD}"/>
          </ac:graphicFrameMkLst>
        </pc:graphicFrameChg>
      </pc:sldChg>
      <pc:sldChg chg="addSp delSp modSp new mod">
        <pc:chgData name="Neenu Nair" userId="3121f9bd19833912" providerId="LiveId" clId="{80D13B67-0945-43A6-874A-E7A6DDC75B51}" dt="2023-09-17T21:43:54.448" v="42" actId="14100"/>
        <pc:sldMkLst>
          <pc:docMk/>
          <pc:sldMk cId="2678383023" sldId="264"/>
        </pc:sldMkLst>
        <pc:spChg chg="del">
          <ac:chgData name="Neenu Nair" userId="3121f9bd19833912" providerId="LiveId" clId="{80D13B67-0945-43A6-874A-E7A6DDC75B51}" dt="2023-09-17T21:43:25.214" v="38"/>
          <ac:spMkLst>
            <pc:docMk/>
            <pc:sldMk cId="2678383023" sldId="264"/>
            <ac:spMk id="3" creationId="{8E406990-D174-4073-CB10-7CCD33E72BF5}"/>
          </ac:spMkLst>
        </pc:spChg>
        <pc:graphicFrameChg chg="add mod">
          <ac:chgData name="Neenu Nair" userId="3121f9bd19833912" providerId="LiveId" clId="{80D13B67-0945-43A6-874A-E7A6DDC75B51}" dt="2023-09-17T21:43:54.448" v="42" actId="14100"/>
          <ac:graphicFrameMkLst>
            <pc:docMk/>
            <pc:sldMk cId="2678383023" sldId="264"/>
            <ac:graphicFrameMk id="4" creationId="{B80B54AC-7E63-9D5A-FA85-2E8F71AFD5C7}"/>
          </ac:graphicFrameMkLst>
        </pc:graphicFrameChg>
      </pc:sldChg>
      <pc:sldChg chg="addSp delSp modSp new mod">
        <pc:chgData name="Neenu Nair" userId="3121f9bd19833912" providerId="LiveId" clId="{80D13B67-0945-43A6-874A-E7A6DDC75B51}" dt="2023-09-17T21:45:18.512" v="47" actId="14100"/>
        <pc:sldMkLst>
          <pc:docMk/>
          <pc:sldMk cId="2596797396" sldId="265"/>
        </pc:sldMkLst>
        <pc:spChg chg="del">
          <ac:chgData name="Neenu Nair" userId="3121f9bd19833912" providerId="LiveId" clId="{80D13B67-0945-43A6-874A-E7A6DDC75B51}" dt="2023-09-17T21:44:42.561" v="43"/>
          <ac:spMkLst>
            <pc:docMk/>
            <pc:sldMk cId="2596797396" sldId="265"/>
            <ac:spMk id="3" creationId="{4B300ECB-0E9C-4030-D6A9-F87C2C56A3EA}"/>
          </ac:spMkLst>
        </pc:spChg>
        <pc:graphicFrameChg chg="add mod">
          <ac:chgData name="Neenu Nair" userId="3121f9bd19833912" providerId="LiveId" clId="{80D13B67-0945-43A6-874A-E7A6DDC75B51}" dt="2023-09-17T21:45:18.512" v="47" actId="14100"/>
          <ac:graphicFrameMkLst>
            <pc:docMk/>
            <pc:sldMk cId="2596797396" sldId="265"/>
            <ac:graphicFrameMk id="4" creationId="{B6CAC0A1-787D-A26D-8FC0-50BBC190B4B6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88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1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10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040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07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8079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81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82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0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7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6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4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3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03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7A2730A-859E-B540-ADF3-E97069AD1FD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84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74AF5031-D100-43C2-A5E6-E680A0F96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70C81-B0AC-A782-4560-07E309E3D92D}"/>
              </a:ext>
            </a:extLst>
          </p:cNvPr>
          <p:cNvSpPr txBox="1"/>
          <p:nvPr/>
        </p:nvSpPr>
        <p:spPr>
          <a:xfrm>
            <a:off x="81280" y="736600"/>
            <a:ext cx="7313180" cy="2328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i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89A12-154E-B2F2-7D23-40C313797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334" y="4280273"/>
            <a:ext cx="7460173" cy="27855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9 : </a:t>
            </a:r>
            <a:r>
              <a:rPr lang="en-US" sz="3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 Ninjas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7DBE46-F0D1-FC21-A164-C353D861C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8" r="-3" b="12872"/>
          <a:stretch/>
        </p:blipFill>
        <p:spPr>
          <a:xfrm>
            <a:off x="7552266" y="10"/>
            <a:ext cx="4639733" cy="265175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5" name="Picture 4" descr="Close-up of a virus&#10;&#10;Description automatically generated">
            <a:extLst>
              <a:ext uri="{FF2B5EF4-FFF2-40B4-BE49-F238E27FC236}">
                <a16:creationId xmlns:a16="http://schemas.microsoft.com/office/drawing/2014/main" id="{1CB4C048-C22B-DAA8-6E02-6CBE6B5CE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17"/>
          <a:stretch/>
        </p:blipFill>
        <p:spPr>
          <a:xfrm>
            <a:off x="7548447" y="2651760"/>
            <a:ext cx="4636559" cy="420624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B096D047-D6C9-4CA7-A109-46B33A48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C2FB59B-E404-4040-B5AD-37E1B7CEF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BC7F092-2F00-4C2E-8417-4E5F33FF2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1C457CA-89E0-4127-883E-55111504E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E82E5A4-A136-456E-88DA-0A5B6360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EB3D14C-78FC-446B-A169-673634F3D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33709C7-91F5-8037-16D6-340CA865ECC3}"/>
              </a:ext>
            </a:extLst>
          </p:cNvPr>
          <p:cNvSpPr txBox="1"/>
          <p:nvPr/>
        </p:nvSpPr>
        <p:spPr>
          <a:xfrm>
            <a:off x="2295820" y="8467"/>
            <a:ext cx="401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Datathon September 2023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B34EA-95B3-2D1B-D27E-294DA4A23FED}"/>
              </a:ext>
            </a:extLst>
          </p:cNvPr>
          <p:cNvSpPr txBox="1"/>
          <p:nvPr/>
        </p:nvSpPr>
        <p:spPr>
          <a:xfrm>
            <a:off x="264979" y="5025030"/>
            <a:ext cx="4291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Team Lead :  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Neenu Nair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Archana Mukthavaram</a:t>
            </a:r>
          </a:p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Jothi Arumugam</a:t>
            </a:r>
          </a:p>
          <a:p>
            <a:r>
              <a:rPr lang="en-US" sz="1800" b="0" i="0" u="none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Sreesudha Gadamsetty</a:t>
            </a:r>
            <a:endParaRPr 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484A68-8951-3597-FB57-E1B4CE3584D1}"/>
              </a:ext>
            </a:extLst>
          </p:cNvPr>
          <p:cNvSpPr txBox="1"/>
          <p:nvPr/>
        </p:nvSpPr>
        <p:spPr>
          <a:xfrm>
            <a:off x="264979" y="1939050"/>
            <a:ext cx="71752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COVID on Patients with Multiple Sclerosis (MS)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5D88BD-0D1D-DEC8-9197-254A66AD8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10"/>
            <a:ext cx="1149409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68FF-519E-1CFF-DBD5-033EF4B1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99D7ECFD-1A71-3AAF-428A-A616063EB01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76938774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99D7ECFD-1A71-3AAF-428A-A616063EB0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22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6CC2-45D2-86EF-97C2-1776790D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B9195051-00DC-11D3-6368-242C9796F0B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26948619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B9195051-00DC-11D3-6368-242C9796F0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71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9488-3C0F-532A-3DC6-E869D6F7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E110893C-C97F-5A95-5DB1-1B80E73FF46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79801112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E110893C-C97F-5A95-5DB1-1B80E73FF4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08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513D-2762-C65B-ACC0-20C7D67A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9C080B10-5C54-291E-556F-AAE459AD118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6070750"/>
                  </p:ext>
                </p:extLst>
              </p:nvPr>
            </p:nvGraphicFramePr>
            <p:xfrm>
              <a:off x="0" y="0"/>
              <a:ext cx="12191999" cy="7112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9C080B10-5C54-291E-556F-AAE459AD1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9" cy="711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34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6BDD-05AE-1662-84CD-9C6F3F52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88679D40-58A0-3965-AF4F-32C56878056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1063411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88679D40-58A0-3965-AF4F-32C5687805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25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0661-D514-9001-0C2E-3BE49049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B9E6FFAC-86B1-F71E-BA5C-05173C2BB63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96875503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B9E6FFAC-86B1-F71E-BA5C-05173C2BB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8993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theme1.xml><?xml version="1.0" encoding="utf-8"?>
<a:theme xmlns:a="http://schemas.openxmlformats.org/drawingml/2006/main" name="Slic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webextension1.xml><?xml version="1.0" encoding="utf-8"?>
<we:webextension xmlns:we="http://schemas.microsoft.com/office/webextensions/webextension/2010/11" id="{2348AF47-EC90-430F-A2FE-D15E9F038763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32/bNhD+Vwq9tAO8jZRIierDAFu2uwBrGzRF9jAExok6O2pkUaCkNG6Q/32nH2kb143ddEnjYm8i70TefffdiUddOklaFhmsXsESnefOyJizJdizJ9wZOPnNOc8XLmLoKYXCZZ6Qga9JyxRVavLSeX7pVGAXWB2nZQ1ZsyBN/nMycCDLDmHRjOaQlThwCrSlySFLP2CnTKLK1ng1cPCiyIyFZsmjCipslj0ndRqTKfw3j3YEXaXneIS66mbfYGFs1Y8RII4TzVEHLFbMDZlU9E7ZSVszt+s3m7aGRSavIM3JgGbO1XP0Q50opkKP+Z72QtnMz9Os6lXi1eSisOQ3obEqGviGyTnkGhOndc5i2fly6QwXC4sLqPrh5IYwMlm93DB/ZGqr8Q3OW1FepdWK9hjj0iwsFKdp6VwRiofWEMat6JA2wLw6GLeCaZ33qLnN8NS8jywSzInznF2d0EyZ5ousj8onGN52rmiwjRsmfkfYNe7SC8YmaEer1uNxaq+D4g7WDP/h3pJ7NAUBoOAxCsWBizCUGpJm8Vv9rvCiis3FTdeb1VwlABOeKJAJV1yw0Pe/IESXWpfOtJ0MdMhBBnEiPRYHKpDIWSPtk+0WpcE1oyIK2MLYVJOpg36vZonj6zwh8KfWLNuY9IndxG0jgAOnc5LCP3D+PkWL7WtE/CS9DtbBWmjKXmWHoHWD1oC1UI1eHjx5trCmLspfSEa7H0NWtzWDFv8rJae6ULTT9MLTV8YuIXvaKn9F5TXViveYLk6rVu2kDft64v1nbFtzYT2faOKnLgeYZw3SmI/qOM6Q6rU+417AqDbKyB+OxUSGIzUN1HQ6GXr+dOS7kz0vH4l0IWZhEHtekPihTOgrsPULcDNf74mLf0I5i8zS2DhtEhfL25g5+BnpeDg6mEXHs8ALhBiHbCbGUTgTU65majSUs8lETYcyChXz5J6zUEqpGFex0CrRSmrPB3b3c8i32f22iciSzJsN6QS3Kr80P3p9fDCeHWlj8Rn7lbO9JKC8zeYHSegXmBMpb8virRnx1tgcEhOdgq24kK7kga+Uy9V+8l9e838OvuYChSdZkHgi1K4LD1iFd04BamDqch/Zf5fyW6yqU5P3wt34xdf5dc9x6NkjYB7yuR8wKpwCfaUDfBzf8K4xnfVn5j3kzYaquZU3icnrqi1Re1yVri8lSP/dZzcNPWtWu/dLd6HJSduL+nQeDWQ8B5V4qJUWIdt+KPi/KG7s6tZCzB6xtVFtLaH++5SaY7Szo6U5Q7tH9h/SHjnkoFfbjd5aS7I0xz0oJRsZdh9F5JuTsisl2Nz0BkLFSihkbshhQ39x81orRDaHEALPUxC7miPzRSO9ca21Uekr11o/7FS9T7c2d/ne/vRt8sc2QSLMkVoED13hB8hDKb7juv4lQllb3NXwyJynyexotSwqs/zC9uECn7xoKPiHZHfp7L7nJv4+HemBBzFnisUCmxTXimPgPhjwtzDm0+3wI8d8Vx86uIMkUdQPMxA89NCXwuPBY4D7s7PIXkL90f4OZs19pmMZMBcgVn7MGG6/+30AmPsTVH+A2kukP3ehPYM08k82OXSyXbT7mLoqC9B4CHn3n6roFkmx1SOIgb7vSf/c/hXb8Juo/Q3ttJsQGGmc4a4v9Nb9C0eC2NA3HwAA&quot;"/>
    <we:property name="creatorSessionId" value="&quot;cf142ba2-046f-423c-8312-902edabe7ee4&quot;"/>
    <we:property name="creatorTenantId" value="&quot;77d208a1-525f-425b-b2e0-037975acde4b&quot;"/>
    <we:property name="creatorUserId" value="&quot;1003200278CBF5B5&quot;"/>
    <we:property name="datasetId" value="&quot;b058a58c-eb15-4067-ab6a-351db812d652&quot;"/>
    <we:property name="embedUrl" value="&quot;/reportEmbed?reportId=fb32eae2-d4f0-42b7-b87d-5c1387ab14b3&amp;config=eyJjbHVzdGVyVXJsIjoiaHR0cHM6Ly9XQUJJLVNPVVRILUVBU1QtQVNJQS1CLVBSSU1BUlktcmVkaXJlY3QuYW5hbHlzaXMud2luZG93cy5uZXQiLCJlbWJlZEZlYXR1cmVzIjp7Im1vZGVybkVtYmVkIjp0cnVlLCJ1c2FnZU1ldHJpY3NWTmV4dCI6dHJ1ZSwiZGlzYWJsZUFuZ3VsYXJKU0Jvb3RzdHJhcFJkbEVtYmVkIjp0cnVlfX0%3D&amp;disableSensitivityBanner=true&quot;"/>
    <we:property name="initialStateBookmark" value="&quot;H4sIAAAAAAAAA+1ZbW/bNhD+K4W+tAO8jZRIieqHAbZsd0GbFzRF9mEIhBN1dtTIokFJabyg/32nl7SN68ZptnRxsG/i8UTePffwyCOvnDQrlzmsDmCBzktnZMz5Auz5M+4MnKKXHR6+3h++fR0fDPcnJDbLKjNF6by8ciqwc6xOsrKGvBmBhH+eDhzI8yOYN60Z5CUOnCXa0hSQZ39hp0xdla3x48DBy2VuLDRDHldQYTPsBalTm+bmv3g0I+gqu8Bj1FUnfYtLY6u+jQBJkmqOOmCJYm7IpKJ/yq63NXO7fjNpa1hkigqyggxoZK6eoR/qVDEVesz3tBfKRj7L8qpXSVaTy6UlvwmN1bLBa5heQKExdVrnLJadL1fOcD63OIeqb05udEYmrxcb5Memthrf4qztKqqsWtEcY1yYuYXlWVY6HwnFI2sI47briCbAotobtx3TuuhRc5vmmfkQWSSYU+cl+3hKkjIr5nkflc8wvOtc0WAbN0zynrBr3KUfjE3Rjlatx+PMXgfFHawZ/p97S+6RCAJAwRMUigMXYSg1pM3gt/pd4WWVmMubrjejuUoApjxVIFOuuGCh739FiG4tXTnTVhjokIMMklR6LAlUIJGzprdfXbcoDa4ZFVHA5sZmmkwd9HM1Q5xcrxMCf2rNoo1Jv5KbuG0EcOB0TlL4B84fZ2ix/Y2In2bXwdpbC03Zq9whaF2jNWAtVKP9vWcv5tbUy/In6qPZTyCv25xBg7/JyKkuFK2Yfnh+YOwC8uet8jdUDilXfMBsfla1aqdt2NcX3r/GtjUX1tcTCZ50OsAib5DGYlQnSY6Ur/U59wJGuVFG/nAsJjIcqWmgptPJ0POnI9+d7Hj6SKULCQuDxPOC1A9lSrvA1h3g5np9IC7+DmUcmYWxSdYsXCxvY+bgKdLxaLQXRydx4AVCjEMWi3EUxmLKVaxGQxlPJmo6lFGomCd3nIVSSsW4SoRWqVZSez6w+59Dvs/ud01EFmRePKQT3Kr82vzo8GRvHB9rY/EF+5mznSSgvAcB3xlbQGqiM7AVF9KVPPCVcrnaTbrJa7rNwNdcoPAkC1JPhNp14QcmvTszjuqFutxFst0n2y1X1Zkp+s678Yuv8+uB49CzR8As5DM/YJSnBPpKB/g4tsyuDoz7I+oO8uY+SSo1RV21KWqHs9L1HQDpv/+isO9Zs7p7eXIfmpy2pZ9Px79AJjNQqYdaaRGy7Xvw/0lxYxG1FmL2iK2NamsJ9V+nVIuijY8X5pyK792x/4jmKKAAvdpu9NZckmcF7kAq2ciwh0gi370ou1SCvnAxECpRQiFzQw4bjvM3b5FCZDMIIfA8BYmrOTJfNL03bpE2Kn3jFumBtthXWBATnsolyX322ydflX4qEyTCDKlE8NAVfoA8lOIf3I7vI5S1xbsaHpmLLI2PV4tlZRZf2T6c47NXDQV/k2wDBx/04vshHemBBzFjiiUCmyWuFcfA/WHA38KYz5exjxzzu/rQwR2kqaJ6mIHgoYe+FB4PHgPcX5xFdhLqT/Z3MGvuM53IgLkAifITxnD7VesPgLk/QfUHqJ1E+ksX2jNI0//ZJodOtvN2HlNX5RI0HkHRPQstu0EybPUIYqD9Pe2/20eoDa8y7auv005CYGRJjlt+aN6Cndas1ri/AZNrC9CWHgAA&quot;"/>
    <we:property name="isFiltersActionButtonVisible" value="true"/>
    <we:property name="isFooterCollapsed" value="true"/>
    <we:property name="pageDisplayName" value="&quot;Demographics:MS &amp; COVID&quot;"/>
    <we:property name="pptInsertionSessionID" value="&quot;CFD51C98-AF7C-410C-86F4-BB4BDBC73E11&quot;"/>
    <we:property name="reportEmbeddedTime" value="&quot;2023-09-18T23:50:38.131Z&quot;"/>
    <we:property name="reportName" value="&quot;COVID_MS_Final &quot;"/>
    <we:property name="reportState" value="&quot;CONNECTED&quot;"/>
    <we:property name="reportUrl" value="&quot;/links/F5ymX3vYsJ?ctid=77d208a1-525f-425b-b2e0-037975acde4b&amp;pbi_source=linkShare&amp;bookmarkGuid=dabda09f-7e51-419c-ae59-9fb04b100941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E5D0341-F4BA-44AF-AE50-908B57F7A6F2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VY227jNhD9lYVeNgu4BSWSuuShgK9AgGYbrIP0oVgEI5Jy1MiiQFFp3MD/3hGlbGBvGme9TdZBH0UOh2fOzBmSuvNkXlcFrD7CUnnH3kjr6yWY63e+N/DKzTGepLFkGSWBkGEgFWOEoJWubK7L2ju+8yyYhbIXed1A0TrEwT8+DzwoijNYtF8ZFLUaeJUytS6hyP9WnTFOWdOo9cBTt1WhDbQu5xasat3eoDl+IxT/Z4o7grD5jZorYbvRT6rSxvbfQcwzEGESMkqUICRhscA1dTfrYO62bzd1wMa6tJCXCKAdoyTJCKNZEMV+EsQi4Iy343VeLoo+lIe156uqpc+qW5vq25ap9E/cs/W0XmOokomYxilLCFc8oSLiabS/tzQlUhEBXMS+DGMhAxK0q7O8sD38dDW9rQzmBDPVeRvKGyiFkp4j3qi64/nOO1VQN8axP92YmOvGCPVJZW6qtLldoZ9zo8AuVWkvh5jWVZ3XXovpzGhM9ZbFpOnS+4vvO6Mr/de4nUQUx2T9GUeeJECAkZvR44eRyoxWLrJJbu4LIxhsgX+1qDAMNMTqoBAAA5KGXJEg5Yz+e0p6tc3cpIyiRLKAcBLFkvghZUlbxX3axsjWQptcID+D3l3r7eJeKBj5zOil89sr26LlU5ENvI5gTMHA+/1KtTThahSAzG1P00dtv+bupNwcq/t1RbMsdzDdfThwW8ROJ/P55Vxoo94dLYxuqvoDmiCyCyga11dwj19zjLsrETeM696/b82QfZeD7ap+FqhvSP/jKDdL2l8PdsttuFgYtYB7nqffgXqilnphoLr6Gu4ZboDhnEzcxKwpe53wV5bhD4+2k6efZgQyLlOZAHZ9hh1UPVOeDKIwjKKAA3AWByGNovD/JM/T+ZeGd7lSYL5RpEejAsrrD6+q1acgb1f/wSs22EOxwxoTcVZo6zNGKaE+Hi8he5saDu41LEUGPAxVGoH0geIFrmVjx61nU58vW3bjxhh3Pzg9P5yK2w37vyw8VRb54sqqctSkaaHwWi+ufRqRhBI+DocTNuXJKJ5F8Ww2HdJwNgqD6QGU5XeR1FVnGoDisZJBBJzTlBBJw/3v5AcR2yN3hcGPEdZvFyeTy/aN2NRPCuo1Qe13yBxgP9op6ptcF3nZHifTZBLPGPGjeBSwEYmTJKbjGacT5s/C6Th601J+uCxGUiQpHpmEAgl4TEgk3riUH+nlzziGXloy+x2OL9Rd2qfdEfnJJ3tppFrZK132k29ZBV8ONEhCyGgoBJUhEQlNKexWwSs3YEf+wbTb555Sh90q9vlDMG/KtDF1+9zgLMLGSWISb/+3dL8uH0a8pTIL9wjXja0rEOoMyu6lW3Uoc+XskCMoZXfXV67eHn1puv/NntsEseV4+3zuAlfw6/U/MfWBmCAXAAA=&quot;"/>
    <we:property name="creatorSessionId" value="&quot;b35031d7-15e3-49dd-bec3-5c8f3a80fb5b&quot;"/>
    <we:property name="creatorTenantId" value="&quot;77d208a1-525f-425b-b2e0-037975acde4b&quot;"/>
    <we:property name="creatorUserId" value="&quot;1003200278CBF5B5&quot;"/>
    <we:property name="datasetId" value="&quot;b058a58c-eb15-4067-ab6a-351db812d652&quot;"/>
    <we:property name="embedUrl" value="&quot;/reportEmbed?reportId=fb32eae2-d4f0-42b7-b87d-5c1387ab14b3&amp;config=eyJjbHVzdGVyVXJsIjoiaHR0cHM6Ly9XQUJJLVNPVVRILUVBU1QtQVNJQS1CLVBSSU1BUlktcmVkaXJlY3QuYW5hbHlzaXMud2luZG93cy5uZXQiLCJlbWJlZEZlYXR1cmVzIjp7Im1vZGVybkVtYmVkIjp0cnVlLCJ1c2FnZU1ldHJpY3NWTmV4dCI6dHJ1ZSwiZGlzYWJsZUFuZ3VsYXJKU0Jvb3RzdHJhcFJkbEVtYmVkIjp0cnVlfX0%3D&amp;disableSensitivityBanner=true&quot;"/>
    <we:property name="initialStateBookmark" value="&quot;H4sIAAAAAAAAA+VYbU/cOBD+K1W+lEp7JyeO88KHk/ZVQj0KYhH34VShie0NObJx5DgcW8R/v7ETithyLN0edNHlW8bj8cwz84xfbjxRNHUJq0+wlN6+N1Lqcgn68p3vDbyqlx0dfTwcnnw8/zQ8nKJY1aZQVePt33gGdC7NWdG0UFoLKPzz88CDsjyG3P4toGzkwKulblQFZfFFdso4ZHQrbweevK5LpcGanBsw0pq9QnX8x7X9XymuCNwUV3IuuemkJ7JW2vT/QcIWwKM0CimRnJA0TDjOabpR5+Zmfbuoc2ysKgNFhQ5YGSXpgoR0EcSJnwYJD1jIrLwpqrzsQ7mfe7qqLV5GXptMXVuksr9wTWvp9hZDFSFPaJKFKWGSpZTHLIu3t5ZlREjCgfHEF1HCRUACO3tRlKZ3P1tNr2uNOcFMddaG4goqLoXngNey6XC+8Q4lNK126E8fDMxVq7k8kQs3VJnCrNDOqZZglrIy50NM66opGs/6dKwVpnpNY9J26f3N953Shfp7bAfRi31y+xklTwLAQYuH0eOPFlKPVi6ySaHvCiMYrDn/alFhGKiI1UEhgBBIFjFJgoyF9N9T0tNr5gZFHKciDAgjcSKIH9EwtVXcp22MaOVKFxzxGfTmrLWzO6Jg5DOtls5uT2WDmk9FNvA6gDEFA++PC2lhwtlIAFGYHqZPynyL3UH1UNb088p2WW1Auvtxzq0BO53M5+dzrrR8t5dr1dbNB1RBz86gbF1fwTV+LzDurkScGOe9f2/VEH2Xg/WqfpZT35H+x718WNL+7WAz3YZ5rmUOdzhPf8DriVyqXEN98a27x7gAhnMwcQOztup5wl6Zhj892o6efrYgsGAiEylg1w+xg8pn0jOEOIriOGAALEyCiMZx9H+i5+H8a8M7X0nQ30nSvVEJ1eWHV+XqUy6vV//OMzbYgrHDBhNxXCrjhyGlhPq4vUTh2+RwcMdhwRfAokhmMQgfKB7gLBobTj0P+fmyZTdutXbng8PT3am4zW7/l4Unq7LIL4ysRm2WlRKP9fzSpzFJKWHjaDgJpywdJbM4mc2mQxrNRlEw3YGy/CGQuurMApAskSKIgTGaESJotP2ZfCdie+SsMPg5xDo6O5ic2zti2zxJqNd0artNZgf70UZSXxWqLCq7nUzTSTILiR8noyAckSRNEzqeMToJ/Vk0Hcdvmsr3h8VY8DTDLZNQIAFLCIn5G6fyI738GdvQS1Nmu83xhbqLvdrtkV98shVH6pW5UFU/+JZZ8HVDgzSCBY04pyIiPKUZhc0seOUG7MDfmXb73F1qt1vFNi8E87bKWt3Y6wYLY2ycJCHJ+rule7q8l3hLqXN3CVetaWrg8hiq7qZbd14W0ukhRlCJ7qwvXb09etN0782eWwR9K/D0uWGCfYX2+hspfv8AyyM2+xAXAAA=&quot;"/>
    <we:property name="isFiltersActionButtonVisible" value="true"/>
    <we:property name="isFooterCollapsed" value="true"/>
    <we:property name="pageDisplayName" value="&quot;Treatment_Analyis_MS&quot;"/>
    <we:property name="pptInsertionSessionID" value="&quot;CFD51C98-AF7C-410C-86F4-BB4BDBC73E11&quot;"/>
    <we:property name="reportEmbeddedTime" value="&quot;2023-09-18T23:51:46.982Z&quot;"/>
    <we:property name="reportName" value="&quot;COVID_MS_Final &quot;"/>
    <we:property name="reportState" value="&quot;CONNECTED&quot;"/>
    <we:property name="reportUrl" value="&quot;/links/F5ymX3vYsJ?ctid=77d208a1-525f-425b-b2e0-037975acde4b&amp;pbi_source=linkShare&amp;bookmarkGuid=b949db20-2213-4371-a25c-05915f9e2292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52E2DAFC-C20C-4F89-BE58-FB43780B3A12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bbW/bNhD+K4G+rAW8jXqjpHxLnWQN1rRB3GUfhsDgy8lRK4kCRWfxAv/3kZK82JH80jVNbDj5EpA8knf33HPk0fa9xZOySMnkI8nAOrTeCfE1I/LrgW31rHyxz+YexB7iAYQR8iLuc8dIiUIlIi+tw3tLETkCdZWUY5KaBXXnX9c9i6TpBRmZVkzSEnpWAbIUOUmTf6AW1kNKjmHas+CuSIUkZsmBIgrMsrdaXLe1KvYvrt6RMJXcwgCYqnsvoRBSNW2ESejalHohhwgChLAd6jllPVqpuV7ebFop1he5IkmuFTB9MQEv5ghTTm3bCzgNKTL9ZZKP0saUh7mfJ4Vxn4I7RcWd8RT9ovc0K02n2lQMIYp4hAjyCYIIORwF1S5JqpoN6eTkrpDai/czME6rwQBHLgkrdZEP2Ak8zvUGqt6xr/02EjJhWptes5xZ7WrmR6dnnUqRVes2wCsteZKrRE1047MEojLI1fBIozQpk1KP1uagqQb0zxuQUM3W/uFJDYNeSijzz6gMZdl0nuWLfWUzLx1neVt6IMaSwSXED41KOeOvCyl04FQK9j9dnR3/bEfD44SMcmEUnBrFrkg6rqJOb/Eh0WbXeFTdetpPuVDDwbgsNAzAf6rmLJFclLqemr/rOj7n1N3IjFVu3cSunnUj/u6bucCtQ3vau58BfcRvSc7AQL+o19FoJGFEZsCcfIfSx5CJkSTFTVvbC72BtubsuBo4HecNIf3HOqPKdStZwojkixTRDclBvptUAXOcyBnfdfSebJe12jzdFTs8JlHoR04AiGHXwQ565fOW8FkbFicye+XzK5835TMOcRAAoNAGTAHpO4/vt/hc0+1+FY8PX8n+JGTfeaLrjrkD4JXzW2VtzXnmcBs4JQhRFDhegD2Ml5/hzwjhN4Tge1IOB5OsUCIrH9mJdhfVJ3NADTT3OA4I8mzm4gA8B4UdyX3Lgb7SUkla77qPOK+0vznD/cjmiGLmeBSDru0DxnYN5veiLBJF0uERz5J62X1EexM3NNymse+FzKEYEcS9gEXRikJsO0E/6/8xHCgy2UuolxvfnNJ+SHzNa2TjCDOdxxnfuVN6AGk8PCvFHufvdS6owaahF0Y0jF3bY7YfMd+J3DVlGGFORINYV26RAyHRScAnrTKsU2hJGfYMxYMJeDVulw3IeKVSGGESuyRwaRRQjKnrc8AtqzqFXs6q7sR98GYkxbgo366w1sY88DDl2EXgQYSA0XYp3Sm0j6X0LGPOe3aDkvrNu5TkX9+uLKg/CrP6y1TTXWYtCxjq2r5HXc9FHGOHOYTaQStgOoVelh6fxoqJDIaXwMStjie+ibEx9xiP3RicMALKEPGZ1zK2U+hljZ27sm9iJvY8N/BDFvAIBaFDCPZYy8xOod52Hfvf8MzyX7o3DxCh79qIoyDA2GS4drrvElpv+5M9qJhSuy8yIWli8h90vm83uvoY/DjifuT6FJDvRl79+ciCQZ1CLxuzy5/0UPeT3tNpucLz/bGUWv1fT4XMQA4HmfgKciWnnle/VmSs0m3t5VYRmsJJx4foEDpMxwhBugQgYDOXc3vN7ZBy8G2HoggRboeh4/HAaR8UXUL7eLOYf0z7jtvFs18dlum90aP8c+aZxaPhx3P2++uRXU4kxUTdiLwZ3Kxath9Xyz/Y33XZG/qEoxhoQJnner7Nbaf9xrGY2HgAts9iEiAaMhzqGT5tJbZOoT1KbMfnn4fHcjzaLIVpvQ7GJqAOSD450HOfNZnN6bo6bS0gDC62w9gNfYoclxB9QqK9Q/i3dMwEE1IlTCR8B86t1UovT8G7V95s45F2bdhUx/BjNrlBCC7owgoh80IY2ZzMFSQndywdc9hLJvWe5pL5gMq3UbPXLXGepKu/ILJ+ib7UvtZR+SgBzIeMNwP8we5zUIQTVT00w//B4emyxQ/nj0aKEXYDvPLZmYKstjPh5n2negcwzZLpBc54TeisIDIpZ/SetX5PcsPAnvUBYvUSifUyGd1UG6+JlWnl122wqJXLVpowH8zTCrlbM3ROCiOGtEhjpM49tlm9ka/j6BXQrQN0luA2AdPIWlVBsbYwkgmlIu/fEKl24lPElV/lmv1GRMt/mfvhR3PjmLxATq6Pkem8Z60M5Kgq38RYlQVhcEHy+rwv6mUr2lWnCck58NnJsiQyqh/XWNUmGtmEprDphEa9fwEzLGF3DTQAAA==&quot;"/>
    <we:property name="creatorSessionId" value="&quot;afa37001-b0ce-4990-b5e4-ec4a47175875&quot;"/>
    <we:property name="creatorTenantId" value="&quot;77d208a1-525f-425b-b2e0-037975acde4b&quot;"/>
    <we:property name="creatorUserId" value="&quot;1003200278CBF5B5&quot;"/>
    <we:property name="datasetId" value="&quot;b058a58c-eb15-4067-ab6a-351db812d652&quot;"/>
    <we:property name="embedUrl" value="&quot;/reportEmbed?reportId=fb32eae2-d4f0-42b7-b87d-5c1387ab14b3&amp;config=eyJjbHVzdGVyVXJsIjoiaHR0cHM6Ly9XQUJJLVNPVVRILUVBU1QtQVNJQS1CLVBSSU1BUlktcmVkaXJlY3QuYW5hbHlzaXMud2luZG93cy5uZXQiLCJlbWJlZEZlYXR1cmVzIjp7Im1vZGVybkVtYmVkIjp0cnVlLCJ1c2FnZU1ldHJpY3NWTmV4dCI6dHJ1ZSwiZGlzYWJsZUFuZ3VsYXJKU0Jvb3RzdHJhcFJkbEVtYmVkIjp0cnVlfX0%3D&amp;disableSensitivityBanner=true&quot;"/>
    <we:property name="initialStateBookmark" value="&quot;H4sIAAAAAAAAA+1bbVPbOBD+K4y/tJ3J3clvss03GuDKtBSG9LgPN0xGL+vg1rY8ssyRY/LfT7KdI8F565VCmMAHGMsraXeffXa1CrmzeFIWKRl/JhlY+9Z7Ib5lRH7bs62elbdjZ2cfTw8uPg4/H5we6WFRqETkpbV/ZykiR6Auk7IiqVlBD/511bNImp6TkXmKSVpCzypAliInafIPNML6lZIVTHoW3BapkMQsOVBEgVn2RovrZ723/aurdyRMJTcwAKaa0QsohFTtM8IkdG1KvZBDBAFC2A71nLJ5W6u5Xt5sWivWF7kiSa4VMGMxAS/mCFNObdsLOA0pMuNlko/S1pT7uV/GhfGXgltFxa3xFP2q9zQrTSbaVAwhiniECPIJggg5HAX1Lkmq2g3p+Oi2kNqLd1PvH9cvAxy5JKzVRT5gJ/A41xuoZse+9ttIyIRpbXrtcma1y6kfnZ51LEVWr9sirbTkUa4SNdYPXyQQlUGuhgcapXGZlPptYw6aaED/vAYJ9WztH540MOilhDJ/jMpQlu3gST4/Vrbz0irLu9IDUUkGFxDfP9TKGX+dS6EDp1awf3Z5cviLHQ0PEzLKhVFwYhS7JGlVR53e4lOizW7wqIf1tDe5UMNBVRYaBuBv6jlLJOelribm56qJzxl1NzJjlVs3satnXYu/+2YucGvfnvTupkAf8BuSMzDQz+t1MBpJGJEpMEc/oPQhZGIkSXHd1fZcb6CtOTmsXxxXeUtI/6HOqHbdSpYwIvk8RfSD5CDfj+uAOUzklO86eo+2y1ptnh6KHR6TKPQjJwDEsOtgB73yeUv4rA2LE5m98vmVz5vyGYc4CABQaAOmgCLk+X6Hzw3d7lbxeP+V7I9C9hdPdD0wUwBeOb9V1jacZw63gVOCEEWB4wXYw3h5DX9CCL8jBD+QcjgYZ4USWfnATvRyUX00BzRAc4/jgCDPZi4OwHNQuCC5bznQl1oqSZtddxHnlfa3NdyPbI4oZo5HMejePmDspcH8QZRFokg6POBZ0iy7i2hv4oaW2zT2vZA5FCOCuBewKFrRiG0n6Cf9P4YDRcY7CfVy49sq7YfE17xGNo4w03mc8RdXpQeQxsOTUuxw/l7nggZsGnphRMPYtT1m+xHznchd04YR5kQ0iHXnFjkQEp0EfNJpwxYKLWnDnqB5MAGvqm7bgIxXaoURJrFLApdGAcWYuj4H3LFqodDzWbU4ce+9HUlRFeW7FdbamAcephy7CDyIEDDabaUXCu1iKz3NmLOe3aClfvs+Jfm3dysb6s/CrP483fQis5YFDHVt36Ou5yKOscMcQu2gEzALhZ6XHmeVYiKD4QUwcaPjiW9ibMw9xmM3BieMgDJEfOZ1jF0o9LzGzhzZNzETe54b+CELeISC0CEEe6xj5kKh3naV/e+4Zvkv3ZsLiNB3bcRREGBsMlw33S8SWm/7o12omFa7LzIhaWLyH6yqXz4GP464H7k+BeS7kdd8PjJn0EKh543Z5Vd6aPGV3uNpucLz/UpKrf5vx0JmIIeDTHwDuYpTaw+QitAUjhZ8UA2hwzQOBOljNgGbuZzba05glINvOxRFiHA7DB2PB043GS8S2sXqPXth9QMV/MnL8zK9N7r4fkouz6ffB+npWTRad+Z/2mTSSeM/lEiKsboWeftys47UftiR/mR/N61l6BOOYqABZZ7r+Ta3ne49wnxi4wHYPotJgGjIcKhn+LST2BYK7VBiOzz9MjyU1WizFKb12qtMQO2RfLyn5z5pMpvRdXXamkMYXGyHsRv6FDkuIbpCop1D+Pe0YoIJqRImEv4C6tZqpZen4JfXQmxjSbsybGpi+CGb3CAEF3TzgpC5hYtsTmYO/Ue3LK047CSTeo9zyLxH5fuo2VsscZqkq/8JY/0Sfal9raPyQQKYDRlvCvi93aegCCeqvsyF/4PD42WLn84fjRQj7Bp47bMTBVljZ8LNHUrda5vHkukFTnhD6KwgMimn9J4+fUxyw8Ce9Qli9RyJ9SIZXdcbr4mVSe3XbbCok8tWmjAbzJMauRvz6pQURgxpkdZInXtss3or38TRK6BbB+g0wW0CppG16oZibWMkE0pF3r8mUr2IT+pW/rvU9HsYWv7rzJcr2hPH+BlyclNGJrOetTKQo7p9E5UqC8LgnORNvS+aZWva1dWE5Bz4tLIsiYz6CyxWvYlGNqEprJlgvtbSBpL59S81W+qrYTMAAA==&quot;"/>
    <we:property name="isFiltersActionButtonVisible" value="true"/>
    <we:property name="isFooterCollapsed" value="true"/>
    <we:property name="pageDisplayName" value="&quot;Treatment_Analysis_COVID&quot;"/>
    <we:property name="pptInsertionSessionID" value="&quot;CFD51C98-AF7C-410C-86F4-BB4BDBC73E11&quot;"/>
    <we:property name="reportEmbeddedTime" value="&quot;2023-09-18T23:51:08.926Z&quot;"/>
    <we:property name="reportName" value="&quot;COVID_MS_Final &quot;"/>
    <we:property name="reportState" value="&quot;CONNECTED&quot;"/>
    <we:property name="reportUrl" value="&quot;/links/F5ymX3vYsJ?ctid=77d208a1-525f-425b-b2e0-037975acde4b&amp;pbi_source=linkShare&amp;bookmarkGuid=29deb9b1-2bd5-4043-9429-6fcd13a6ba86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7731C9E6-8C26-45E5-A951-7BEBA52BA14B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aW2/bNhT+K4Ve2gLuRuquPgxI7XQLmqRBUmQPRRFQ5LHMRhYNicriBf7vO6LkxrdETlOndtY3kTwkz53foXhjCVmMUjY+ZkOw3lrvlLocsvzyBbU6Vjbf13coc/sQ+eCFlIfAQl8glRppqbLCentjaZYnoM9lUbK0WhA7P3/pWCxNT1hStfosLaBjjSAvVMZS+S/UxDik8xImHQuuR6nKWbXkmWYaqmWvkBzbyAr9zcEdGdfyCs6A67r3FEYq102b9PskijhxHDvmURTaLlRzinrUsNlOX21qGOuqTDOZIQNVn+f2GUXphS8cN6S+IJFb9fdlqhuSeLx/PcpRbtTGeFSpr4tSJCqXnKWWkS+HohbnxuqqtByar/25/jNV5hxOoW+GMi31GFf6lAPTQ8j0xR4qb1zIwpqgyk5yhQo1FN2P5we9i0pxZT02UP90q1kgrLdk8gV7CpklaaP2Wzk/1bxewriXy0rfDQGaN/6Kiqpkw8kqF5C/GxvxejKfWsDuLPC/lyQ5JEw3zf1HCP1RDyC/6MkCWAHLArNcSHXFCl6m7BuZoXpfZg17ZDJB0bHLiUISB05fRMT2At8mLmGt9tsTVyzjIJaMt3VCLpq7s00yDHKVSX7xQYoMxrstw2EVIbspQk+yGHTTvzNc/zWuviAza+wU5wfDYZkpAX3JJWR8vFvcH5ZZspt+foTgIsnYzmn8GMpcpSqp0MLvpjEsdznt16NdNVR5LIXUcp3U0wpThmWq5SnOwYPxmUEU6hIQ1PVcl4eCgGNz11mCKDVYv7Hem04PAi5i7toQB55wKYSBGW3g+z1EndUYtd6rWuJ8irxRfe/RF41Wm1JBIeVdKuhYtaXQlh3rbxwCMxPRdOUDtS6PlV5W8MGC0otm3hrmqBuGsZYk/OJVkqtyVLxGQuTvnKWlKVVwp0OJktceZ7px9stj9cKsAL1vK7w0M++gf/UuZdnla0ODNjWWfRzwf9gZMyveYmhhx1ZXKNuUu05wDxTloLcQq96KjFWptXb5zwuBh4WyDZ5Dw0hEfujaNOLxbeDtX/O0FLB20OnZoFuh7dvA62x/oOo25/jZkX8kU/GyZmT9QJ/1DHdq11vuj0AzwbSpO+F71PeIYHu6vIPK5YwPQBhlHWgY1hJKAdXiEupmwXG1A1FH7nDEcllM43ja+iCzKsQ61iH09ZNkpFOZDMxO97nExKhz8/w/JvXfK8iM806Mva6qkSM2qqhIBaFRUswPFD8bWstglFZ09knlGROqO2C5RiRjezTww9Cm4dZDtXsyfo3OQi+OfJsDEYikIg9c2zOBfK8+NFzrWF3PS1+t5pII0RhjgjjMJ0EUEypasB4RHuWM+WDzgDmEUGJ7S1hvJdFPxXobgXWrgfUDU3y3dy+WQ+zXUHzZOI5rl2cJLU0Nbgc8xjBjxHcQYHhhLMJlr1hF9CivWB+MbAO4ODq76JX1n4WLMbD8gY7y41F9+9F0H8vzvkC/+YIDjIMfUAgEYbZD7CiIlnxhJdHzyxCz94YPNPfs1LYMsUS7+Vxxl2SLXjFf7835gO/SUETE9TjxYgjAtiPyDH3gkSVAPX2h8t+8fR9S03cWDCv6XuAj5gLh2QEhIqThT77q2YhhZy+nH2jUw9ZD//CpDv27pGgzshd7dkRj2/fxJOckBurfeZo/wY3OGxqhFCzJ1JRi4XTa7sumH8dUD4YqydlosMzNXgIXf1YG/sMjLabe+jsw+7vY3jQ++p4nD5rFKexfr1mb0sXadOPeUReefhBSAY7nRoJx6vCQ2O0vT57MDk2ccZXDK/KGkm336l8PKrZLhh1+UPF/eprQmksLzfgliD2cYm7/tv7Cb/1/s9NXhzj568xTwgY4jDd5fT+XVr+Ym0NiB9SJQoHonsauCH2HLT9km785ZJ7jMEcQh8Y+Dxzb4f7yzeFKol93RM/ljmjDf3+fGfZtf7uy4k/wVhY6rYm7O8DU3Pywcd3AC4iPANPb+vy9lokmdSjOymINIU9MclSlLkaMwwnL6swzqlc3fyjNH1qWCRDNt0l3KyLfvGu3zCaoV4kVxboTGu7+A/eNtNiILwAA&quot;"/>
    <we:property name="creatorSessionId" value="&quot;c167aca3-5b5f-47cb-b225-87ffd00bfb31&quot;"/>
    <we:property name="creatorTenantId" value="&quot;77d208a1-525f-425b-b2e0-037975acde4b&quot;"/>
    <we:property name="creatorUserId" value="&quot;1003200278CBF5B5&quot;"/>
    <we:property name="datasetId" value="&quot;b058a58c-eb15-4067-ab6a-351db812d652&quot;"/>
    <we:property name="embedUrl" value="&quot;/reportEmbed?reportId=fb32eae2-d4f0-42b7-b87d-5c1387ab14b3&amp;config=eyJjbHVzdGVyVXJsIjoiaHR0cHM6Ly9XQUJJLVNPVVRILUVBU1QtQVNJQS1CLVBSSU1BUlktcmVkaXJlY3QuYW5hbHlzaXMud2luZG93cy5uZXQiLCJlbWJlZEZlYXR1cmVzIjp7Im1vZGVybkVtYmVkIjp0cnVlLCJ1c2FnZU1ldHJpY3NWTmV4dCI6dHJ1ZSwiZGlzYWJsZUFuZ3VsYXJKU0Jvb3RzdHJhcFJkbEVtYmVkIjp0cnVlfX0%3D&amp;disableSensitivityBanner=true&quot;"/>
    <we:property name="initialStateBookmark" value="&quot;H4sIAAAAAAAAA+1aW2/bNhT+K4Ve2gLuRt2lPgxI7XQLmhuSInsoAoMijxU2smhQVBYv8H/fESU3ju1ETlOndtYXwyIPyXPnx0PeWFwUo4yOD+kQrPfWBykvh1RdvrKtjpU3bUdHnw52Tj71D3cOdrFZjrSQeWG9v7E0VSnoM1GUNKtmwMYv5x2LZtkxTauvAc0K6FgjUIXMaSb+hZoYu7QqYdKx4HqUSUWrKU811VBNe4Xk+I1r27+5uCJlWlzBKTBdt57ASCrdfJPBgMQxI67rJCyOI8eDakxR9xo22+mrRQ1jXZlrKnJkoGrzvQG1wY94wF0vsgNOYq9qH4hMNyTJePd6pFBu1MZ4VOmri1KkUglGM8vIp6CoxbmxujIrh+bf7p32U1kqBicwMF25FnqMM31WQPUQct3fQeWNC1FYE1TZsZKoUEPRPTrb6/UrxZV134X8p1uNAm69J5NzbClEnmaN2m/l/FzzegnjnhKVvhsCNG/yFRVVyYaDpeKgPoyNeD2hphZwOnP876SpgpTq5nP3CUIf6QtQ/Z4ogBawKDBVXMgrWrAyo9/IDNXHMm/YI5MJio5NbhyRJHQHPCaOHwYO8Qhttd8Ov6I5QwXOG2/jhJw3d2eTZLhQMhes/0nwHMbbLcN+FSHbKUJP0AR00741XP81rv5BbubYKs73hsMylxwGggnI2Xi7uN8v83Q7/fwAwUWa063T+CGUSmYyrdDC7+ZjWG5z2q97u3IoVSK40GKV1NMKU4ZlpsUJjsGN8YVBFNsjwG3P9zwWcQKuwzx3AaLU6PzG+mgafQgZT5jnQBL63LMhCk1vg9cfIOosx6j1WtUUZ1Pkjer7iL5otNqcDSRS3qeCjlVbCm3Zsf7GLjAjEU1XPlDr8lDqRQXvzSm9aMatYI76wzDWkoRfvUmVLEfFWyRE/s5oVpqjCq60L1Dy2uNMM45+fShfmRmg922G12bkPfRvPmQ0v3xraNCmxrJPA/6P22NmxZsPLWzY6BPKJuWuY1wDRdnrzcWqvyRjVWqtXf7LXOCxCBzwXTuKeRxEnmPHLLkNvN1rlpUcVg46PRt0S7R9G3idzQ9U3eYcPzvyD0TGX9eMrB7os57hTe16y/0BaMqpNudO+B71PSHYni/voHIZZRfAjbL2NAxrCQWHanIB9WfBcLY9XkfucESVKKZxPP36JPIqxDrWPgz0s2SkE5FemJUecomJUef6+X9K6n9QkBnnnRh7XVU9B3RUUZEKQqOkmB9s/NvQWgajtKKzz1LllMvuBVUakYzj22EQRY4dbTxUeyDj1+gs8pM4cBgQjkgq9sFzfBPID+pDw7VO5PVd6avZPBIjGqOUE5cGJIwTYvMWrEe4bzNKA3BYSF1CbOL4C1hvKdFPxXprgXXLgfUjU3y39yCWQ+zXUJyvHce1y7OAlqYGd0KWYJhRErgIMPwo4dGiVywjepJXrA5GNgFcHJz2e2V9s9AfA1WPdJQfj+rbt6aHWL7rC/Y3X3CBMghCG0JOqOMSJw7jBV9YSvTyMsRs3fCR5p4d2pYhFmjXnyvuk2zeK+6e9+74QODZEY+J5zPiJxCC48TkBfrAE48A9fC5k//67fuYM31nzrB84IcBYi7gvhMSwiM7+smlnrUYdrY4/Uij7rdu+vvPtenfJ0Wbkf3Ed2I7cYIAd3JGErCDe3fzZ6jovLNjlIKmuZxSzO1Om11s+nFM9WAoU0VHF4vc7KTQ/7My8B8+aTH1xtfAnO9ie9346HuePGiaZLB7veLZ1J4/m67dO+qDZxBGNgfX92JOme2yiDjtL0+ezQ5NnDGp4A15Z5NN9+pfDyo2S4YtflDxf3qa0JpLC03ZJfAdHGKqfxtf8Fv9bnb66hAHf515StgAh/E6y/d30uq5qRwSJ7TdOOKI7u3E41Hg0sWHbHcrh9R3Xepy4tpJwELXcVmwWDlcSvSrRvRSakRrvv19Ydi3/e3KkpvgjTzotCbu7gWm5ubCxvNCPyQBAkx/4/P3Siaa1KE4K4s1BJWa5ChLXYwog2Oa15lnVM9ubijNDS3NOfDmv0l3SyLfvGu3zCKoV4EnipYB1Wv35uat+vkP805b+XgvAAA=&quot;"/>
    <we:property name="isFiltersActionButtonVisible" value="true"/>
    <we:property name="isFooterCollapsed" value="true"/>
    <we:property name="pageDisplayName" value="&quot;Other_Diseases&quot;"/>
    <we:property name="pptInsertionSessionID" value="&quot;CFD51C98-AF7C-410C-86F4-BB4BDBC73E11&quot;"/>
    <we:property name="reportEmbeddedTime" value="&quot;2023-09-18T23:52:18.152Z&quot;"/>
    <we:property name="reportName" value="&quot;COVID_MS_Final &quot;"/>
    <we:property name="reportState" value="&quot;CONNECTED&quot;"/>
    <we:property name="reportUrl" value="&quot;/links/F5ymX3vYsJ?ctid=77d208a1-525f-425b-b2e0-037975acde4b&amp;pbi_source=linkShare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6AA6E356-4E9D-4724-A9F6-8DB171E218BD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YSW/bOBT+K4UuTQF3hpK15uYVE6BNjTrIHAaBQYnPshqZFEgqE0+Q/z6PlLM4rRc4SEaH8cUQ+Uh+73sreeewQlUlXZ3TJTinTl+I6yWV1x9cp+PwzbEsSuMgIuDRbjfyffx3uyglKl0IrpzTO0dTmYO+LFRNS7MhDv511XFoWU5obr7mtFTQcSqQSnBaFv9AI4xTWtZw33HgtiqFpGbLqaYazLY3KI7fCMX9zZxIM13cwBQy3Yx+h0pIvf4OM5LSLCQRCyBNCQuBUlyjmlkLc7+8OdQCGwiuacERgBmbMy+GMPDjrhdSYIREfmjHi1KvRdLV6LaSqDeysaoMfT12Q3kGzLHKSVCNLnfOV6CqllbD0cbEVNQyg+8wt1NcF3qF+wzETcFm09Wy0mKpnHskayIFUtnMzgaLoiyb8YX4eyAB2WPOKbnvvDuUoVzNBqLOF61AM0ZvymtoBxZAZ24Fki9CqZmYz6ZLKMvfL6jS7WDonCpaovdwTBg2vtsAaoI5oB2hNeFQLwUvaCvQTBeYSDk0ntQ3SNoR8lMhYXaxkILqX+C5whFV8LxcV5+ndH/RwJzXnENpalv6A6uESey4REgGsr+yuX1YyIfy43VeQH6z9IXAcdLHMhwmwTz0CGRZ13WjOPipCDXl/M4Z28E4cQPwsbp5AVbwLmMEbN1aF/gdQp0Hyw2QvFzIIqOGl+Yss8XlQ21GGsZSLC0762ZCo+SjmheG/yVwPeth5V+pQuFswzdapOP8uQDDGa7G2GeFXnN2xjd5VGuRsl7yPQw3HxbHS1K/XZ4NZ6a/qA3hePolLWvbruDmXwrUrfEKO4wLPg4kIkLdP1rxLUJfi5JZgStrq5c+fhDoXXzt1uKll+PAs2Zkw9QkDYnrZQywjfMTEsdo8v/e1OdC/0zO29n/s5vM/qDqMfI+nORS1JX6dJhHnPRLyq8/Pdr73Sy+C/cRmbeX5xJy+mCE0SsU2J3JJngGKnc2tBPjmq/zZ3BEgp7WPK2l0q7vB37kEUJiEh+br9vAQJPaw3iesNhncUSzNKCpGxs+tt0vNkIaS0EcQUYSRij4HrixS7aF9GucdE+1sneQ7R7pHuKRb5QnM+wJTshnl7Q9UJ7uCE8uQtoNeVsfuFOBvVGuNM2ugfVwyWBBpW59gG+xnCknzZsFyv549hCxDsvV4TXtlW5vClXHwcrvzoOIpAHmTS+l2PJlxz9jtDRc3+0RYa8bAy+LfKGB9+s0LWFqvNrtRiTpkmAQ9ob+KEj68TiKx+NRrxuO+6E3auvdw2ckTKIgShmQkCSUMvjfc46/se/1nQEmVmaTH7Y6PhKPrHt+0BL3eK5a4yDdzHfjKMS+hSRJHMWpxzyz5U4lNdzqVNxuKmV/z0ecJcjcQhe1VhXNYEJ5c42oGlAFWDm0JuWs6ZzA+uIvO3j7Fu3YQxBNgZF56IImj97/C5D6bMg8FwAA&quot;"/>
    <we:property name="creatorSessionId" value="&quot;ae99c439-2a51-43db-b182-b9c94f1dd8c2&quot;"/>
    <we:property name="creatorTenantId" value="&quot;77d208a1-525f-425b-b2e0-037975acde4b&quot;"/>
    <we:property name="creatorUserId" value="&quot;1003200278CBF5B5&quot;"/>
    <we:property name="datasetId" value="&quot;b058a58c-eb15-4067-ab6a-351db812d652&quot;"/>
    <we:property name="embedUrl" value="&quot;/reportEmbed?reportId=fb32eae2-d4f0-42b7-b87d-5c1387ab14b3&amp;config=eyJjbHVzdGVyVXJsIjoiaHR0cHM6Ly9XQUJJLVNPVVRILUVBU1QtQVNJQS1CLVBSSU1BUlktcmVkaXJlY3QuYW5hbHlzaXMud2luZG93cy5uZXQiLCJlbWJlZEZlYXR1cmVzIjp7Im1vZGVybkVtYmVkIjp0cnVlLCJ1c2FnZU1ldHJpY3NWTmV4dCI6dHJ1ZSwiZGlzYWJsZUFuZ3VsYXJKU0Jvb3RzdHJhcFJkbEVtYmVkIjp0cnVlfX0%3D&amp;disableSensitivityBanner=true&quot;"/>
    <we:property name="initialStateBookmark" value="&quot;H4sIAAAAAAAAA+1YW0/jOBT+K6O8DCN1dp00V97a0mrRDFBRxD6sUOXEp2mG1I5sh6WL+O977ITrTFsEgs3D5i32sf2d71ztG4cVqirp+piuwNl3hkJcrqi8/OQ6PYe3Yycn344Gp9/mx4OjMQ6LSheCK2f/xtFU5qDPC1XT0uyAg39d9BxallOam78FLRX0nAqkEpyWxT/QCOOUljXc9hy4rkohqdlypqkGs+0ViuM/nu3+1scTaaaLK5hBppvRU6iE1O1/mJGUZiGJWABpSlgIlOIa1cxamLvlzaEW2EhwTQuOAMzYgnkxhIEf972QAiMk8kM7XpS6FUnX4+tKot7IxroyfA3YFeUZMMcqJ0E1utw4R0BVLa2G4ycTM1HLDE5hYae4LvQa9xmJq4LNZ+tVpcVKObdI1lQKpLKZnY+WRVk240vx90gCssecfXLb+3AoB3I9H4k6X3YCzQS9Ka+hG1gAnbkTSL4LpeZiMZ+toCx/P6NKd4OhY6poid7DMWHY+O4CqCnmgG6E1pRDvRK8oJ1AM1tiIuXQeNLQIOlGyM+EhPnZUgqqf4HnAkdUwfOyrT4P6f6sgbmoOYfS1Lb0B1YJk9hxiZAM5HBtc/tBIe/Kj9d7Bvnd0hcCx0k/SuMwCRahRyDL+q4bxcFPRaip3zfOxA7GiRuAj9XNC+Ig6jNGwNattqJvEerdWW6E5OVCFhk1vDRnmS3O72oz0jCRYmXZabsHjZL3ap4Z/lfA9XyAlX+tCoWzDd9okZ7z5xIMZ7gaY58VuuXskD/lUbUiZb3iOxhufiyO56SenB8ezE1/URvC8fRzWta2XcHNvxeoW+MVdhgXfB5JRIS6f7biG4SOipJZgQtrq+c+/iLQ2/jarsVzL8eBR83IE1OTNCSulzGIfN9PSByjyf97Ux8L/TM572f/r24y/4Oq+8j7tJdLUVfqy8s8Ym9YUn755d7eH2bxbbhfkXkHeS4hp3dGGL9Bge2ZbIpnoHKHB3ZiUvM2fwavSNCzmqe1VNr1/cCPPEJITOLX5usuMNCk9jBeJCz2WRzRLA1o6saGj033iychjaUgjiAjCSMUfA/c2CWbQvotTrqjWtk7yGaPdF/ike+UJzPsCfbIV5d0PVAe7ggPLkK6DXlTH7hVgZ1RrjTNLoENcMloSaXufIBvsJwpJ82bBcr+ePQQ0Ybl+uU17Y1ubwpVz8HK7y6CiKQB5k0vpdjyZa9/xuhouH7YI8JONwZeFvlSAx/WaVrCzHi1249I0ifBKBwc+OMgGcaTKJ5MxoN+OBmG3rirdw+fkTCJgihlQEKSUMrgf895/Y19p++MMLEym/yw1fGReGTd84OOuMdj1RoH6We+G0ch9i0kSeIoTj3mmS23KqnhWqfi+qlS9ns84qxA5ha6qLWqaAZTyptrRNWAKsDKoTUpZ03nBNYXf9nB27doxx6CaAqMzB0LzAu103b6+P0Lv6sL4ywXAAA=&quot;"/>
    <we:property name="isFiltersActionButtonVisible" value="true"/>
    <we:property name="isFooterCollapsed" value="true"/>
    <we:property name="pageDisplayName" value="&quot;Covid_Symptoms&quot;"/>
    <we:property name="pptInsertionSessionID" value="&quot;CFD51C98-AF7C-410C-86F4-BB4BDBC73E11&quot;"/>
    <we:property name="reportEmbeddedTime" value="&quot;2023-09-18T23:52:49.138Z&quot;"/>
    <we:property name="reportName" value="&quot;COVID_MS_Final &quot;"/>
    <we:property name="reportState" value="&quot;CONNECTED&quot;"/>
    <we:property name="reportUrl" value="&quot;/links/F5ymX3vYsJ?ctid=77d208a1-525f-425b-b2e0-037975acde4b&amp;pbi_source=linkShare&amp;bookmarkGuid=ee215144-ab7e-4c18-8e36-11ce0352460c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5F0BC4E3-4EB0-4036-99A9-DC3F278D4B36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WbWvbQAz+K+M+bZANv5zf+q1NOih0W2hKGYwS5LPiXuv4zPncxQv579Ods3XNaDMGLfnkO0mW9EiPLK9ZIdumgv4zLJEdsROl7pag7974bMTqx7IsAA9FFAiIoxTixI9CTlaqMVLVLTtaMwO6RHMl2w4q65CE365HDKpqCqW9LaBqccQa1K2qoZI/cDAmldEdbkYMV02lNFiXMwMGrdt7Mqc7peJ/CCkiCCPvcYbCDNILbJQ223uR8jBLgshLszAvIiHC1GJpB61Lc7+9DeoSG6vagKwpAStLvEUepAXPE56LgHuBn8RWvpCV2Zrk/emq0YSbqtE3tnxjQlEqLQVUzOHT2A5w1mysqm7pTqeP5DPVaYEXuHCq2kjTk6dLjWCWWJv5MRWvb2XLNlSyqVZUUGcx/nJ1NpnbwnWD7kZ9H9u3sGBH3mb0O6nj4h5qQdLdjI7LUmMJZns9fdF0pxSH9GcTp/jY1duOBoef+qfZfNINPJ33CHoHAf8bwTVJWlmX1ZbzDyS7HICdE88myoxvQBufxx6PwzT0A8/SV+W3RFfLMPKidIH6pHckm0j9aw6C0Q62Q+klQSdRlGQF8AUKDLMwFcLLPL53eJ5s9gtNjlAa33rvfe/d/43Pq9DssCfjKSJEz6V+QB/JvXPaCjDEWDenu6M5rCYKdvvHvvnqGP0ajKVBI6MY/TQCzETKeRrnCe3twDp/FpXBlcnV6jEg681PgzASEIQ88sKEth4N8F5vckkLf9eXc/cgYUuk3wV7UJ1pGxA4hRpdrZoBpkRnR3SAurDdcWdtn+eSWjAEvoKqszHdzwVzQSgXmVf4ry8Mhdv8BHeMewgNCQAA&quot;"/>
    <we:property name="creatorSessionId" value="&quot;41947a80-600a-43bf-9c66-63d5961db5b5&quot;"/>
    <we:property name="creatorTenantId" value="&quot;77d208a1-525f-425b-b2e0-037975acde4b&quot;"/>
    <we:property name="creatorUserId" value="&quot;1003200278CBF5B5&quot;"/>
    <we:property name="datasetId" value="&quot;b058a58c-eb15-4067-ab6a-351db812d652&quot;"/>
    <we:property name="embedUrl" value="&quot;/reportEmbed?reportId=fb32eae2-d4f0-42b7-b87d-5c1387ab14b3&amp;config=eyJjbHVzdGVyVXJsIjoiaHR0cHM6Ly9XQUJJLVNPVVRILUVBU1QtQVNJQS1CLVBSSU1BUlktcmVkaXJlY3QuYW5hbHlzaXMud2luZG93cy5uZXQiLCJlbWJlZEZlYXR1cmVzIjp7Im1vZGVybkVtYmVkIjp0cnVlLCJ1c2FnZU1ldHJpY3NWTmV4dCI6dHJ1ZSwiZGlzYWJsZUFuZ3VsYXJKU0Jvb3RzdHJhcFJkbEVtYmVkIjp0cnVlfX0%3D&amp;disableSensitivityBanner=true&quot;"/>
    <we:property name="initialStateBookmark" value="&quot;H4sIAAAAAAAAA81WbWvbMBD+K0OfNsiGX2On39Ikg9K3kJQyGCWc5YurVrGMLHfxSv77TnK2rhltYNCST5GeO9/dc3ou0iPLRV1JaC9gheyIHSt1vwJ9/8FnPVZuscvL0/Ph7HRxMTyfEKwqI1RZs6NHZkAXaK5F3YC0EQj8ftNjIOUUCrtbgqyxxyrUtSpBip/YOZPJ6AY3PYbrSioNNuTcgEEb9oHcaU+5/S8hZQRuxAPOkZsOnWGltNnu8zQKB0kQe+kgzPKY8zC1xded1ZW5398mdYWNVGlAlFSAxRJvmQVpHmVJlPEg8gI/6Vt8KaTZumTtZF1p4k3daCvbrxGxKJQWHCRz/DTWHZ1HNlKyWbnV5Bk+V43mOMOlM5VGmJYiXWkEs8LSLIbUvLYWNdtQy6ZaUUOdx+jy+mS8sI1rOtut+jGyX2HOjrxN709Rw/wBSk7obkXDotBYgNluJ29a7pTykP1k7Axfm3J7osHhl34+X4ybTqeLFkHvMIj+ZXBDSC3KQm41/ySyq47YGelsrMzoFrTxo74X9cM09APPyldldyRXqzCKonSO+rh1IhsL/XsOgt4Ot0M5S6JOUJwMcoiWyDEchCnn3sCL9g7Pi4f9RpPDlcaP3mff+/R/4/MuMjvsyXhJCPFrpR/Qn+TeOa05GFKsm9Pd0eyuJkp299d9880p+j0US4NGTn300xhwwNMoSvtZEoAX2OCvsjK4NplaPydko/lpEMYcgjCKvTChW48GeG80saILfzeWC/eEsBXSc8EuVGPqCjhOoUTXq6qjKdD5kRygzO3puLW2v2eCjqBLfA2ysTnd44K5JFSLyCTu+cA+OZgry/Zt8wsYKPR4/QgAAA==&quot;"/>
    <we:property name="isFiltersActionButtonVisible" value="true"/>
    <we:property name="isFooterCollapsed" value="true"/>
    <we:property name="pageDisplayName" value="&quot;Conclusion &amp; Thank You&quot;"/>
    <we:property name="pptInsertionSessionID" value="&quot;CFD51C98-AF7C-410C-86F4-BB4BDBC73E11&quot;"/>
    <we:property name="reportEmbeddedTime" value="&quot;2023-09-18T23:53:20.950Z&quot;"/>
    <we:property name="reportName" value="&quot;COVID_MS_Final &quot;"/>
    <we:property name="reportState" value="&quot;CONNECTED&quot;"/>
    <we:property name="reportUrl" value="&quot;/links/F5ymX3vYsJ?ctid=77d208a1-525f-425b-b2e0-037975acde4b&amp;pbi_source=linkShare&amp;bookmarkGuid=30d9992e-2bd4-45a5-a9aa-a1f24f7a18bb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metadata/properties"/>
    <ds:schemaRef ds:uri="b1e4d6ee-9f6f-43f8-a618-24f3d84da28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577acbf-5b0b-4b4f-9948-268e97f8d3a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2031</TotalTime>
  <Words>36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Century Gothic</vt:lpstr>
      <vt:lpstr>Times New Roman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Neenu Nair</cp:lastModifiedBy>
  <cp:revision>4</cp:revision>
  <dcterms:created xsi:type="dcterms:W3CDTF">2018-06-07T21:39:02Z</dcterms:created>
  <dcterms:modified xsi:type="dcterms:W3CDTF">2023-09-20T02:45:31Z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